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ink/ink1.xml" ContentType="application/inkml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24"/>
  </p:notesMasterIdLst>
  <p:handoutMasterIdLst>
    <p:handoutMasterId r:id="rId25"/>
  </p:handoutMasterIdLst>
  <p:sldIdLst>
    <p:sldId id="285" r:id="rId5"/>
    <p:sldId id="275" r:id="rId6"/>
    <p:sldId id="258" r:id="rId7"/>
    <p:sldId id="259" r:id="rId8"/>
    <p:sldId id="260" r:id="rId9"/>
    <p:sldId id="293" r:id="rId10"/>
    <p:sldId id="291" r:id="rId11"/>
    <p:sldId id="264" r:id="rId12"/>
    <p:sldId id="261" r:id="rId13"/>
    <p:sldId id="262" r:id="rId14"/>
    <p:sldId id="287" r:id="rId15"/>
    <p:sldId id="288" r:id="rId16"/>
    <p:sldId id="289" r:id="rId17"/>
    <p:sldId id="290" r:id="rId18"/>
    <p:sldId id="292" r:id="rId19"/>
    <p:sldId id="263" r:id="rId20"/>
    <p:sldId id="277" r:id="rId21"/>
    <p:sldId id="278" r:id="rId22"/>
    <p:sldId id="256" r:id="rId2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FF6E7"/>
    <a:srgbClr val="8D6347"/>
    <a:srgbClr val="9D0000"/>
    <a:srgbClr val="855939"/>
    <a:srgbClr val="60370F"/>
    <a:srgbClr val="8D63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06" autoAdjust="0"/>
    <p:restoredTop sz="94670" autoAdjust="0"/>
  </p:normalViewPr>
  <p:slideViewPr>
    <p:cSldViewPr snapToGrid="0">
      <p:cViewPr>
        <p:scale>
          <a:sx n="98" d="100"/>
          <a:sy n="98" d="100"/>
        </p:scale>
        <p:origin x="-3528" y="49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6125"/>
    </p:cViewPr>
  </p:sorterViewPr>
  <p:notesViewPr>
    <p:cSldViewPr snapToGrid="0" showGuides="1">
      <p:cViewPr>
        <p:scale>
          <a:sx n="50" d="100"/>
          <a:sy n="50" d="100"/>
        </p:scale>
        <p:origin x="2640" y="33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svg"/><Relationship Id="rId1" Type="http://schemas.openxmlformats.org/officeDocument/2006/relationships/image" Target="../media/image41.png"/><Relationship Id="rId4" Type="http://schemas.openxmlformats.org/officeDocument/2006/relationships/image" Target="../media/image44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svg"/><Relationship Id="rId1" Type="http://schemas.openxmlformats.org/officeDocument/2006/relationships/image" Target="../media/image41.png"/><Relationship Id="rId4" Type="http://schemas.openxmlformats.org/officeDocument/2006/relationships/image" Target="../media/image4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49F428E-3EC8-48CB-873B-E62628BA82DF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8AF3D60-5668-4E2F-A41B-B3BB5D7E3D9B}">
      <dgm:prSet/>
      <dgm:spPr/>
      <dgm:t>
        <a:bodyPr/>
        <a:lstStyle/>
        <a:p>
          <a:r>
            <a:rPr lang="en-US" i="0" dirty="0"/>
            <a:t>LA County Restaurant and Market Health Violations API from Data.gov. (2015-2018)</a:t>
          </a:r>
          <a:endParaRPr lang="en-US" dirty="0"/>
        </a:p>
      </dgm:t>
    </dgm:pt>
    <dgm:pt modelId="{33979B97-D098-4D7E-BB09-F32EF1C41A67}" type="parTrans" cxnId="{5DB644B5-86FA-4024-B7A7-1B894098CC83}">
      <dgm:prSet/>
      <dgm:spPr/>
      <dgm:t>
        <a:bodyPr/>
        <a:lstStyle/>
        <a:p>
          <a:endParaRPr lang="en-US"/>
        </a:p>
      </dgm:t>
    </dgm:pt>
    <dgm:pt modelId="{B570A86E-8AA6-42F1-9BC8-B061C1F35962}" type="sibTrans" cxnId="{5DB644B5-86FA-4024-B7A7-1B894098CC83}">
      <dgm:prSet/>
      <dgm:spPr/>
      <dgm:t>
        <a:bodyPr/>
        <a:lstStyle/>
        <a:p>
          <a:endParaRPr lang="en-US"/>
        </a:p>
      </dgm:t>
    </dgm:pt>
    <dgm:pt modelId="{2ACC65E0-8FA4-4AB5-963B-C3B42CE1A858}">
      <dgm:prSet/>
      <dgm:spPr/>
      <dgm:t>
        <a:bodyPr/>
        <a:lstStyle/>
        <a:p>
          <a:r>
            <a:rPr lang="en-US" i="0"/>
            <a:t>Yelp API</a:t>
          </a:r>
          <a:endParaRPr lang="en-US"/>
        </a:p>
      </dgm:t>
    </dgm:pt>
    <dgm:pt modelId="{23BEEDE3-5F90-44E8-B4B0-6197D96D3B98}" type="parTrans" cxnId="{2E6D6D39-4776-4B40-89A0-1555A5929C71}">
      <dgm:prSet/>
      <dgm:spPr/>
      <dgm:t>
        <a:bodyPr/>
        <a:lstStyle/>
        <a:p>
          <a:endParaRPr lang="en-US"/>
        </a:p>
      </dgm:t>
    </dgm:pt>
    <dgm:pt modelId="{83AD5359-9471-4BF9-B036-E26CFCE9D3B4}" type="sibTrans" cxnId="{2E6D6D39-4776-4B40-89A0-1555A5929C71}">
      <dgm:prSet/>
      <dgm:spPr/>
      <dgm:t>
        <a:bodyPr/>
        <a:lstStyle/>
        <a:p>
          <a:endParaRPr lang="en-US"/>
        </a:p>
      </dgm:t>
    </dgm:pt>
    <dgm:pt modelId="{98D008A4-4B3B-405F-8381-4B9A8DE4351F}" type="pres">
      <dgm:prSet presAssocID="{549F428E-3EC8-48CB-873B-E62628BA82DF}" presName="root" presStyleCnt="0">
        <dgm:presLayoutVars>
          <dgm:dir/>
          <dgm:resizeHandles val="exact"/>
        </dgm:presLayoutVars>
      </dgm:prSet>
      <dgm:spPr/>
    </dgm:pt>
    <dgm:pt modelId="{E3AF16E9-CA59-44B7-BC08-5EDD6605C708}" type="pres">
      <dgm:prSet presAssocID="{B8AF3D60-5668-4E2F-A41B-B3BB5D7E3D9B}" presName="compNode" presStyleCnt="0"/>
      <dgm:spPr/>
    </dgm:pt>
    <dgm:pt modelId="{83ACC397-F305-49FA-8352-2F052D8F0E34}" type="pres">
      <dgm:prSet presAssocID="{B8AF3D60-5668-4E2F-A41B-B3BB5D7E3D9B}" presName="bgRect" presStyleLbl="bgShp" presStyleIdx="0" presStyleCnt="2"/>
      <dgm:spPr/>
    </dgm:pt>
    <dgm:pt modelId="{88F2D226-877B-4038-835A-F11D6456CD3D}" type="pres">
      <dgm:prSet presAssocID="{B8AF3D60-5668-4E2F-A41B-B3BB5D7E3D9B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estaurant2"/>
        </a:ext>
      </dgm:extLst>
    </dgm:pt>
    <dgm:pt modelId="{40BA5856-28AD-45DD-BE9D-DB3E43733911}" type="pres">
      <dgm:prSet presAssocID="{B8AF3D60-5668-4E2F-A41B-B3BB5D7E3D9B}" presName="spaceRect" presStyleCnt="0"/>
      <dgm:spPr/>
    </dgm:pt>
    <dgm:pt modelId="{271B9AF2-A68F-4C53-9F78-82837066DE62}" type="pres">
      <dgm:prSet presAssocID="{B8AF3D60-5668-4E2F-A41B-B3BB5D7E3D9B}" presName="parTx" presStyleLbl="revTx" presStyleIdx="0" presStyleCnt="2">
        <dgm:presLayoutVars>
          <dgm:chMax val="0"/>
          <dgm:chPref val="0"/>
        </dgm:presLayoutVars>
      </dgm:prSet>
      <dgm:spPr/>
    </dgm:pt>
    <dgm:pt modelId="{661AB4AA-6A07-4F7B-B7E8-4A648E3B84A5}" type="pres">
      <dgm:prSet presAssocID="{B570A86E-8AA6-42F1-9BC8-B061C1F35962}" presName="sibTrans" presStyleCnt="0"/>
      <dgm:spPr/>
    </dgm:pt>
    <dgm:pt modelId="{7171CFE4-A07E-4904-996C-A58370768D9B}" type="pres">
      <dgm:prSet presAssocID="{2ACC65E0-8FA4-4AB5-963B-C3B42CE1A858}" presName="compNode" presStyleCnt="0"/>
      <dgm:spPr/>
    </dgm:pt>
    <dgm:pt modelId="{F56B5B47-F91D-449D-A88F-9311604FCCDC}" type="pres">
      <dgm:prSet presAssocID="{2ACC65E0-8FA4-4AB5-963B-C3B42CE1A858}" presName="bgRect" presStyleLbl="bgShp" presStyleIdx="1" presStyleCnt="2"/>
      <dgm:spPr/>
    </dgm:pt>
    <dgm:pt modelId="{39E6E166-9363-4392-9A9B-43745A4D265C}" type="pres">
      <dgm:prSet presAssocID="{2ACC65E0-8FA4-4AB5-963B-C3B42CE1A858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yncing Cloud"/>
        </a:ext>
      </dgm:extLst>
    </dgm:pt>
    <dgm:pt modelId="{102715C5-9ECF-4185-90D9-43BE0D5F5294}" type="pres">
      <dgm:prSet presAssocID="{2ACC65E0-8FA4-4AB5-963B-C3B42CE1A858}" presName="spaceRect" presStyleCnt="0"/>
      <dgm:spPr/>
    </dgm:pt>
    <dgm:pt modelId="{4C2DEFE2-CC28-4150-80C9-0FD82BB6621A}" type="pres">
      <dgm:prSet presAssocID="{2ACC65E0-8FA4-4AB5-963B-C3B42CE1A858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787DFD35-5D82-4A56-B3A5-CA537D0DE0B9}" type="presOf" srcId="{549F428E-3EC8-48CB-873B-E62628BA82DF}" destId="{98D008A4-4B3B-405F-8381-4B9A8DE4351F}" srcOrd="0" destOrd="0" presId="urn:microsoft.com/office/officeart/2018/2/layout/IconVerticalSolidList"/>
    <dgm:cxn modelId="{2E6D6D39-4776-4B40-89A0-1555A5929C71}" srcId="{549F428E-3EC8-48CB-873B-E62628BA82DF}" destId="{2ACC65E0-8FA4-4AB5-963B-C3B42CE1A858}" srcOrd="1" destOrd="0" parTransId="{23BEEDE3-5F90-44E8-B4B0-6197D96D3B98}" sibTransId="{83AD5359-9471-4BF9-B036-E26CFCE9D3B4}"/>
    <dgm:cxn modelId="{FBFD8145-CE31-426B-A3FE-1CEBFFB31D45}" type="presOf" srcId="{2ACC65E0-8FA4-4AB5-963B-C3B42CE1A858}" destId="{4C2DEFE2-CC28-4150-80C9-0FD82BB6621A}" srcOrd="0" destOrd="0" presId="urn:microsoft.com/office/officeart/2018/2/layout/IconVerticalSolidList"/>
    <dgm:cxn modelId="{A48FD5A2-4211-4038-A237-46723EA823FA}" type="presOf" srcId="{B8AF3D60-5668-4E2F-A41B-B3BB5D7E3D9B}" destId="{271B9AF2-A68F-4C53-9F78-82837066DE62}" srcOrd="0" destOrd="0" presId="urn:microsoft.com/office/officeart/2018/2/layout/IconVerticalSolidList"/>
    <dgm:cxn modelId="{5DB644B5-86FA-4024-B7A7-1B894098CC83}" srcId="{549F428E-3EC8-48CB-873B-E62628BA82DF}" destId="{B8AF3D60-5668-4E2F-A41B-B3BB5D7E3D9B}" srcOrd="0" destOrd="0" parTransId="{33979B97-D098-4D7E-BB09-F32EF1C41A67}" sibTransId="{B570A86E-8AA6-42F1-9BC8-B061C1F35962}"/>
    <dgm:cxn modelId="{49A73A11-595C-41BA-8812-06727C956484}" type="presParOf" srcId="{98D008A4-4B3B-405F-8381-4B9A8DE4351F}" destId="{E3AF16E9-CA59-44B7-BC08-5EDD6605C708}" srcOrd="0" destOrd="0" presId="urn:microsoft.com/office/officeart/2018/2/layout/IconVerticalSolidList"/>
    <dgm:cxn modelId="{9ECBD3BE-2CBE-427E-B427-E2C02A5FDB31}" type="presParOf" srcId="{E3AF16E9-CA59-44B7-BC08-5EDD6605C708}" destId="{83ACC397-F305-49FA-8352-2F052D8F0E34}" srcOrd="0" destOrd="0" presId="urn:microsoft.com/office/officeart/2018/2/layout/IconVerticalSolidList"/>
    <dgm:cxn modelId="{BDFBB3A8-4719-4043-9C8E-D17E40119BF5}" type="presParOf" srcId="{E3AF16E9-CA59-44B7-BC08-5EDD6605C708}" destId="{88F2D226-877B-4038-835A-F11D6456CD3D}" srcOrd="1" destOrd="0" presId="urn:microsoft.com/office/officeart/2018/2/layout/IconVerticalSolidList"/>
    <dgm:cxn modelId="{31011774-9952-4CFD-AEEF-69A7A3468AAC}" type="presParOf" srcId="{E3AF16E9-CA59-44B7-BC08-5EDD6605C708}" destId="{40BA5856-28AD-45DD-BE9D-DB3E43733911}" srcOrd="2" destOrd="0" presId="urn:microsoft.com/office/officeart/2018/2/layout/IconVerticalSolidList"/>
    <dgm:cxn modelId="{6468DB82-893A-4165-81E1-326E126A782D}" type="presParOf" srcId="{E3AF16E9-CA59-44B7-BC08-5EDD6605C708}" destId="{271B9AF2-A68F-4C53-9F78-82837066DE62}" srcOrd="3" destOrd="0" presId="urn:microsoft.com/office/officeart/2018/2/layout/IconVerticalSolidList"/>
    <dgm:cxn modelId="{76B4D9E3-F45B-47B2-ADBC-7CC147D191B8}" type="presParOf" srcId="{98D008A4-4B3B-405F-8381-4B9A8DE4351F}" destId="{661AB4AA-6A07-4F7B-B7E8-4A648E3B84A5}" srcOrd="1" destOrd="0" presId="urn:microsoft.com/office/officeart/2018/2/layout/IconVerticalSolidList"/>
    <dgm:cxn modelId="{397732A2-D0DF-465B-A6B4-CFBCB17F576C}" type="presParOf" srcId="{98D008A4-4B3B-405F-8381-4B9A8DE4351F}" destId="{7171CFE4-A07E-4904-996C-A58370768D9B}" srcOrd="2" destOrd="0" presId="urn:microsoft.com/office/officeart/2018/2/layout/IconVerticalSolidList"/>
    <dgm:cxn modelId="{6A2CE7DD-7984-4841-B9B0-F95C4BD9989D}" type="presParOf" srcId="{7171CFE4-A07E-4904-996C-A58370768D9B}" destId="{F56B5B47-F91D-449D-A88F-9311604FCCDC}" srcOrd="0" destOrd="0" presId="urn:microsoft.com/office/officeart/2018/2/layout/IconVerticalSolidList"/>
    <dgm:cxn modelId="{64D1C873-A995-46F8-A5F3-8D8DE285972C}" type="presParOf" srcId="{7171CFE4-A07E-4904-996C-A58370768D9B}" destId="{39E6E166-9363-4392-9A9B-43745A4D265C}" srcOrd="1" destOrd="0" presId="urn:microsoft.com/office/officeart/2018/2/layout/IconVerticalSolidList"/>
    <dgm:cxn modelId="{27438836-9961-44E3-91C5-5ED1FFF13CB1}" type="presParOf" srcId="{7171CFE4-A07E-4904-996C-A58370768D9B}" destId="{102715C5-9ECF-4185-90D9-43BE0D5F5294}" srcOrd="2" destOrd="0" presId="urn:microsoft.com/office/officeart/2018/2/layout/IconVerticalSolidList"/>
    <dgm:cxn modelId="{3594BA85-DF16-461B-89F2-7BF0CA98195A}" type="presParOf" srcId="{7171CFE4-A07E-4904-996C-A58370768D9B}" destId="{4C2DEFE2-CC28-4150-80C9-0FD82BB6621A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ACC397-F305-49FA-8352-2F052D8F0E34}">
      <dsp:nvSpPr>
        <dsp:cNvPr id="0" name=""/>
        <dsp:cNvSpPr/>
      </dsp:nvSpPr>
      <dsp:spPr>
        <a:xfrm>
          <a:off x="0" y="487163"/>
          <a:ext cx="5533989" cy="89937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8F2D226-877B-4038-835A-F11D6456CD3D}">
      <dsp:nvSpPr>
        <dsp:cNvPr id="0" name=""/>
        <dsp:cNvSpPr/>
      </dsp:nvSpPr>
      <dsp:spPr>
        <a:xfrm>
          <a:off x="272062" y="689523"/>
          <a:ext cx="494658" cy="49465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71B9AF2-A68F-4C53-9F78-82837066DE62}">
      <dsp:nvSpPr>
        <dsp:cNvPr id="0" name=""/>
        <dsp:cNvSpPr/>
      </dsp:nvSpPr>
      <dsp:spPr>
        <a:xfrm>
          <a:off x="1038782" y="487163"/>
          <a:ext cx="4495207" cy="8993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184" tIns="95184" rIns="95184" bIns="95184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i="0" kern="1200" dirty="0"/>
            <a:t>LA County Restaurant and Market Health Violations API from Data.gov. (2015-2018)</a:t>
          </a:r>
          <a:endParaRPr lang="en-US" sz="1800" kern="1200" dirty="0"/>
        </a:p>
      </dsp:txBody>
      <dsp:txXfrm>
        <a:off x="1038782" y="487163"/>
        <a:ext cx="4495207" cy="899378"/>
      </dsp:txXfrm>
    </dsp:sp>
    <dsp:sp modelId="{F56B5B47-F91D-449D-A88F-9311604FCCDC}">
      <dsp:nvSpPr>
        <dsp:cNvPr id="0" name=""/>
        <dsp:cNvSpPr/>
      </dsp:nvSpPr>
      <dsp:spPr>
        <a:xfrm>
          <a:off x="0" y="1611386"/>
          <a:ext cx="5533989" cy="89937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9E6E166-9363-4392-9A9B-43745A4D265C}">
      <dsp:nvSpPr>
        <dsp:cNvPr id="0" name=""/>
        <dsp:cNvSpPr/>
      </dsp:nvSpPr>
      <dsp:spPr>
        <a:xfrm>
          <a:off x="272062" y="1813747"/>
          <a:ext cx="494658" cy="49465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C2DEFE2-CC28-4150-80C9-0FD82BB6621A}">
      <dsp:nvSpPr>
        <dsp:cNvPr id="0" name=""/>
        <dsp:cNvSpPr/>
      </dsp:nvSpPr>
      <dsp:spPr>
        <a:xfrm>
          <a:off x="1038782" y="1611386"/>
          <a:ext cx="4495207" cy="8993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184" tIns="95184" rIns="95184" bIns="95184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i="0" kern="1200"/>
            <a:t>Yelp API</a:t>
          </a:r>
          <a:endParaRPr lang="en-US" sz="1800" kern="1200"/>
        </a:p>
      </dsp:txBody>
      <dsp:txXfrm>
        <a:off x="1038782" y="1611386"/>
        <a:ext cx="4495207" cy="89937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B635C87-2E62-4093-9A27-E98FC63FAB8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A5AAF69-BA68-4C49-8B47-9FD6ED6C539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9A152F-86C0-448B-A54E-0E2D8D8754BB}" type="datetimeFigureOut">
              <a:rPr lang="en-US" smtClean="0"/>
              <a:t>10/29/2019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C6C3CB-CCFF-4F2E-B237-337C69FBB6D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F750B0-2FB2-4047-BE00-43B13750ABB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1E503E-9C9E-4EC6-B8AF-91FC09DF0C7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92847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29T23:47:47.697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23 1 4640,'-6'0'2115,"5"0"-2057,1 0-1,0 0 0,0 0 1,-1 0-1,1 0 0,0 0 1,-1 0-1,1 0 0,0 0 1,-1 0-1,1 0 0,0 0 0,-1 0 1,1 0-1,0 0 0,-1 0 1,1 0-1,0 0 0,-1 0 1,1 0-1,0 0 0,-1 1 0,1-1 1,0 0-1,0 0 0,-1 0 1,1 1-1,0-1 0,0 0 1,-1 0-1,1 1 0,0-1 1,0 0-1,0 0 0,-1 1 0,1-1 1,0 0-1,0 1-57,-1 2 7,0 0-1,0 0 1,0 0 0,0 0-1,1 1 1,0-1 0,-1 0-1,1 0 1,0 1 0,1-1-1,-1 0 1,1 2-7,0-4 33,-1-1-1,1 1 1,0 0 0,0-1 0,0 0-1,-1 1 1,1-1 0,0 1-1,0-1 1,0 0 0,0 0-1,0 0 1,0 1 0,0-1 0,0 0-1,0 0 1,0 0 0,0 0-1,0-1-32,20 0 606,16-6 400,-25 4-906,1 1 0,-1 0-1,1 0 1,-1 2 0,1-1 0,0 2-1,-1-1 1,1 2 0,1 0-100,6 4 25,-15-4 37,0 0 1,1-1-1,-1 1 1,0-1-1,0-1 1,1 1-1,-1-1 1,1 1-1,-1-1 1,1-1-1,-1 1 0,0-1 1,3-1-63,8-3 395,32-8 288,-43 12-660,-1 0 0,1 1 0,-1 0 0,1 0 0,0 0 0,-1 0 0,1 1 0,-1 0 0,4 1-23,3 0 32,1 0 0,-1-1 0,0 0 0,0-1 0,1 0 0,-1-1 0,0 0 0,0 0 0,0-1 0,1-1-32,7-1 219,-1 2-1,1 0 1,2 1-219,15 2 30,-1 1-1,1 2 0,-1 2 1,14 4-30,-3 0 234,-4-1 529,12 5-763,-35-8 33,0-2 0,0 0 0,0-2 0,0 0 0,0-1 0,1 0 0,-1-2 0,0 0 0,0-2 0,4-1-33,26-2 105,0 2-1,1 2 0,19 3-104,-17-1 45,-34-1 29,0-1 0,-1 0 0,1-1 0,4-3-74,-4 2 42,-1 0 0,1 1 0,0 1 0,6 0-42,413 7 229,-414-4-184,0 1 0,0 2 0,0 0 0,1 2-45,52 9-20,-22-7 126,-22-3 9,1-1 0,20-1-115,-33-2 27,-1 1-1,0 1 1,0 0 0,0 1-1,0 2 1,-1 0 0,0 0-1,5 4-26,-3-3 85,-1-1 0,1-2-1,1 0 1,-1-1-1,0 0 1,1-2-1,16-1-84,-15 1 68,0 1 0,2 1-68,-2 0 47,0-1 0,2-1-47,10-1-27,-1-1 0,0-2 1,0-2-1,8-2 27,-23 4 20,1 1-1,0 1 1,-1 0-1,12 2-19,-7 0 61,-1-1 0,0-1 0,3-1-61,38-5 46,1 2-1,32 4-45,68 9 437,-123-6-375,-22-1-38,0-1 0,0-1 0,2-1-24,62-10 239,53-6 30,-101 16-262,0 0 0,32 4-7,-21 0-24,8-3 24,-9 1 179,97-4-440,-106 4 305,1-1 1,-1-2-1,27-6-44,-23 3 18,1 2 0,0 1 0,34 4-18,-39-1-38,-22 0 52,0 2 1,0 0-1,9 2-14,-9-1 14,-1-1 0,1 0 0,8-1-14,65 3 59,-58-2-2,0 1 0,1 1 0,17 6-57,23 3 202,-41-8-233,-5-2 137,-1 0 1,1 2-1,-1 1 1,10 5-107,0 0 61,1-2-1,25 4-60,-27-6 7,-7-2 46,18 0-53,13 2 192,-24-3-97,0-1 0,11-1-95,13 1 50,77 2 52,-1 2 111,27-6-213,-91-1-48,-8 2 165,7 3-117,-8 0 155,7-2-155,61 1-59,65 4-15,-102-7 154,-58-2-21,-1 1 0,11 3-59,-11-1 7,0-1 1,9-2-8,23 0 23,-40 1-50,0-1-1,0-1 1,11-2 27,12-3 31,1 1-1,0 3 0,15 2-30,-14 0 120,-1-2 0,19-4-120,-19 1 78,-17 2 148,28-6-226,-35 5-106,0 1 0,14 0 106,9-1-39,44-6 18,70-14 197,-140 24-182,0 0 0,0 0 0,11 3 6,16-1-25,53 3-24,-58-1 64,-1-2-1,1-1 1,5-3-15,14-2 82,61 3-82,-69 3-12,0-2 1,50-9 11,-71 3 290,22-8-290,-24 7 39,-1 1 0,5 0-39,12-2-50,0-2-1,12-7 51,6 0 10,-35 11 74,0 1-1,1 2 1,27-1-84,90 5-128,-74 1 112,109 3 74,-22 0 209,-85-5 42,-11-1-191,38 6-118,25 11 128,-42-10 309,47-5-437,-61 0-21,-44 1 113,-1 1 1,3 2-93,-2 0-77,-1-2 1,4 0 76,535-2 122,-532 2-132,-1 1 0,0 2 0,20 5 10,-20-3 80,1-1-1,-1-2 0,22 0-79,270 0 48,-319-3-34,1-1-1,-1 1 1,0 0-1,1 1 1,-1-1-1,5 3-13,-5-2 19,0 0 1,0-1-1,0 1 1,0-1-1,1 0 1,4 0-20,31 3-224,-28-3 586,1 0 1,0 1 0,8 3-363,-11 0-139,-10-4 105,0 0 0,0-1 0,0 1 0,1 0 0,-1-1 0,0 1 0,0-1 0,0 0 0,0 1-1,0-1 1,1 0 0,-1 0 0,1 0 34,3 1 77,1 0 0,0 0 0,-1 1-1,1-1 1,3 2-77,-1 1-14,0-2 0,1 1 0,0-1-1,0-1 1,-1 1 0,9-1 14,51 3-347,-56-2 108,-10-1 188,1-1 1,-1 1-1,0-1 1,0 0 0,0 0-1,1 1 1,-1-2-1,1 1 51,-3 0-89,1 0-1,-1 0 0,1-1 1,-1 1-1,1 0 1,-1 0-1,1-1 0,-1 1 1,0 0-1,1-1 1,-1 1-1,0 0 0,1-1 1,-1 1-1,0-1 1,1 1-1,-1-1 0,0 1 1,0-1-1,0 1 1,1-1-1,-1 1 0,0-1 1,0 1-1,0-1 1,0 1-1,0-1 0,0 1 1,0-1-1,0 1 1,0-1-1,0 1 0,0-1 1,0 1-1,0-1 1,-1 1-1,1-1 0,0 0 90,-2-8-1713,0-1 0,-1 1-1,0-1 1,-1-2 1713,-17-30-3290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00077E-5661-4679-A0C9-7CAF4697BC9A}" type="datetimeFigureOut">
              <a:rPr lang="en-US" noProof="0" smtClean="0"/>
              <a:t>10/29/2019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E59743-683C-4279-9E83-23C937C99CF6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193135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E59743-683C-4279-9E83-23C937C99CF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184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E59743-683C-4279-9E83-23C937C99CF6}" type="slidenum">
              <a:rPr lang="en-US" noProof="0" smtClean="0"/>
              <a:t>10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507869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E59743-683C-4279-9E83-23C937C99CF6}" type="slidenum">
              <a:rPr lang="en-US" noProof="0" smtClean="0"/>
              <a:t>11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720514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E59743-683C-4279-9E83-23C937C99CF6}" type="slidenum">
              <a:rPr lang="en-US" noProof="0" smtClean="0"/>
              <a:t>12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636871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E59743-683C-4279-9E83-23C937C99CF6}" type="slidenum">
              <a:rPr lang="en-US" noProof="0" smtClean="0"/>
              <a:t>13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801621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E59743-683C-4279-9E83-23C937C99CF6}" type="slidenum">
              <a:rPr lang="en-US" noProof="0" smtClean="0"/>
              <a:t>14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015610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E59743-683C-4279-9E83-23C937C99CF6}" type="slidenum">
              <a:rPr lang="en-US" noProof="0" smtClean="0"/>
              <a:t>15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172135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E59743-683C-4279-9E83-23C937C99CF6}" type="slidenum">
              <a:rPr lang="en-US" noProof="0" smtClean="0"/>
              <a:t>16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800849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E59743-683C-4279-9E83-23C937C99CF6}" type="slidenum">
              <a:rPr lang="en-US" noProof="0" smtClean="0"/>
              <a:t>17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226176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E59743-683C-4279-9E83-23C937C99CF6}" type="slidenum">
              <a:rPr lang="en-US" noProof="0" smtClean="0"/>
              <a:t>18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6186663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E59743-683C-4279-9E83-23C937C99CF6}" type="slidenum">
              <a:rPr lang="en-US" noProof="0" smtClean="0"/>
              <a:t>19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640647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E59743-683C-4279-9E83-23C937C99CF6}" type="slidenum">
              <a:rPr lang="en-US" noProof="0" smtClean="0"/>
              <a:t>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536777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E59743-683C-4279-9E83-23C937C99CF6}" type="slidenum">
              <a:rPr lang="en-US" noProof="0" smtClean="0"/>
              <a:t>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130423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E59743-683C-4279-9E83-23C937C99CF6}" type="slidenum">
              <a:rPr lang="en-US" noProof="0" smtClean="0"/>
              <a:t>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262669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E59743-683C-4279-9E83-23C937C99CF6}" type="slidenum">
              <a:rPr lang="en-US" noProof="0" smtClean="0"/>
              <a:t>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024474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E59743-683C-4279-9E83-23C937C99CF6}" type="slidenum">
              <a:rPr lang="en-US" noProof="0" smtClean="0"/>
              <a:t>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647583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E59743-683C-4279-9E83-23C937C99CF6}" type="slidenum">
              <a:rPr lang="en-US" noProof="0" smtClean="0"/>
              <a:t>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38510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E59743-683C-4279-9E83-23C937C99CF6}" type="slidenum">
              <a:rPr lang="en-US" noProof="0" smtClean="0"/>
              <a:t>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59324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E59743-683C-4279-9E83-23C937C99CF6}" type="slidenum">
              <a:rPr lang="en-US" noProof="0" smtClean="0"/>
              <a:t>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488727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7" Type="http://schemas.openxmlformats.org/officeDocument/2006/relationships/image" Target="../media/image32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1.png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 descr="Glasses on table">
            <a:extLst>
              <a:ext uri="{FF2B5EF4-FFF2-40B4-BE49-F238E27FC236}">
                <a16:creationId xmlns:a16="http://schemas.microsoft.com/office/drawing/2014/main" id="{8560CB95-F807-46B3-8A39-B650A8906A3F}"/>
              </a:ext>
            </a:extLst>
          </p:cNvPr>
          <p:cNvSpPr/>
          <p:nvPr userDrawn="1"/>
        </p:nvSpPr>
        <p:spPr>
          <a:xfrm>
            <a:off x="5199825" y="0"/>
            <a:ext cx="6992175" cy="6858000"/>
          </a:xfrm>
          <a:prstGeom prst="rect">
            <a:avLst/>
          </a:prstGeom>
          <a:blipFill>
            <a:blip r:embed="rId2"/>
            <a:srcRect/>
            <a:stretch>
              <a:fillRect t="-418" b="-41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" name="Rectangle 6" descr="Brush stroke mask">
            <a:extLst>
              <a:ext uri="{FF2B5EF4-FFF2-40B4-BE49-F238E27FC236}">
                <a16:creationId xmlns:a16="http://schemas.microsoft.com/office/drawing/2014/main" id="{09350598-7231-484F-ABFF-7D42DB8424F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3"/>
            <a:stretch>
              <a:fillRect l="-568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CBC4D2-04A1-4388-B041-D25EA3246FE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16924" y="3482526"/>
            <a:ext cx="6238970" cy="196777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5500"/>
            </a:lvl1pPr>
          </a:lstStyle>
          <a:p>
            <a:r>
              <a:rPr lang="en-US" noProof="0"/>
              <a:t>CLICK TO </a:t>
            </a:r>
            <a:br>
              <a:rPr lang="en-US" noProof="0"/>
            </a:br>
            <a:r>
              <a:rPr lang="en-US" noProof="0"/>
              <a:t>EDIT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22EDEE-795E-4F38-9546-83FC7F9253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6924" y="5646875"/>
            <a:ext cx="6238970" cy="505934"/>
          </a:xfrm>
        </p:spPr>
        <p:txBody>
          <a:bodyPr>
            <a:noAutofit/>
          </a:bodyPr>
          <a:lstStyle>
            <a:lvl1pPr marL="0" indent="0" algn="l">
              <a:buNone/>
              <a:defRPr sz="3200" i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BFAD3E-7077-4F6A-9BC8-4508F2B4F5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F312F-1DCB-48A4-8ECE-A7A423B5D269}" type="datetime1">
              <a:rPr lang="en-US" noProof="0" smtClean="0"/>
              <a:t>10/29/2019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794AFC-07BE-4BCA-8E8F-AA68C7F707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70EFB6A-EF00-4DD9-9184-AFC328D0236C}"/>
              </a:ext>
            </a:extLst>
          </p:cNvPr>
          <p:cNvCxnSpPr>
            <a:cxnSpLocks/>
          </p:cNvCxnSpPr>
          <p:nvPr userDrawn="1"/>
        </p:nvCxnSpPr>
        <p:spPr>
          <a:xfrm>
            <a:off x="959490" y="5453416"/>
            <a:ext cx="4325112" cy="0"/>
          </a:xfrm>
          <a:prstGeom prst="line">
            <a:avLst/>
          </a:prstGeom>
          <a:ln w="254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Picture Placeholder 14" descr="Your logo">
            <a:extLst>
              <a:ext uri="{FF2B5EF4-FFF2-40B4-BE49-F238E27FC236}">
                <a16:creationId xmlns:a16="http://schemas.microsoft.com/office/drawing/2014/main" id="{FC85CAB4-100C-489B-BC14-9A3F41B7EC8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53091" y="873125"/>
            <a:ext cx="1646237" cy="1149350"/>
          </a:xfrm>
          <a:noFill/>
        </p:spPr>
        <p:txBody>
          <a:bodyPr wrap="square" lIns="46800" rIns="4680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00">
                <a:solidFill>
                  <a:srgbClr val="8D6347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989241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 descr="Brush stroke spot">
            <a:extLst>
              <a:ext uri="{FF2B5EF4-FFF2-40B4-BE49-F238E27FC236}">
                <a16:creationId xmlns:a16="http://schemas.microsoft.com/office/drawing/2014/main" id="{0A2C58D9-C10D-4BD1-98F0-5F5552601AE6}"/>
              </a:ext>
            </a:extLst>
          </p:cNvPr>
          <p:cNvSpPr/>
          <p:nvPr userDrawn="1"/>
        </p:nvSpPr>
        <p:spPr>
          <a:xfrm>
            <a:off x="442270" y="2313405"/>
            <a:ext cx="3675888" cy="1792224"/>
          </a:xfrm>
          <a:prstGeom prst="rect">
            <a:avLst/>
          </a:prstGeom>
          <a:blipFill dpi="0" rotWithShape="1"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22682" b="-2268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2" name="Rectangle 51" descr="Brush stroke spot">
            <a:extLst>
              <a:ext uri="{FF2B5EF4-FFF2-40B4-BE49-F238E27FC236}">
                <a16:creationId xmlns:a16="http://schemas.microsoft.com/office/drawing/2014/main" id="{95045E2F-58A4-48EC-BF05-523315AB6031}"/>
              </a:ext>
            </a:extLst>
          </p:cNvPr>
          <p:cNvSpPr/>
          <p:nvPr userDrawn="1"/>
        </p:nvSpPr>
        <p:spPr>
          <a:xfrm>
            <a:off x="5747630" y="2309233"/>
            <a:ext cx="3675888" cy="1792224"/>
          </a:xfrm>
          <a:prstGeom prst="rect">
            <a:avLst/>
          </a:prstGeom>
          <a:blipFill dpi="0" rotWithShape="1"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22682" b="-2268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0" name="Text Placeholder 40">
            <a:extLst>
              <a:ext uri="{FF2B5EF4-FFF2-40B4-BE49-F238E27FC236}">
                <a16:creationId xmlns:a16="http://schemas.microsoft.com/office/drawing/2014/main" id="{15964389-22F6-40A0-A36E-E542607646E1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>
          <a:xfrm>
            <a:off x="1046452" y="3642055"/>
            <a:ext cx="4787999" cy="34326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2400" b="1" i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6F3FD8-7BEB-4080-AD20-18CB6D7ECE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6" y="620867"/>
            <a:ext cx="10515600" cy="856343"/>
          </a:xfrm>
        </p:spPr>
        <p:txBody>
          <a:bodyPr anchor="b" anchorCtr="0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7BF347-570A-4D1E-AA9F-818FDB9B3F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5ACAA-C5AA-4F05-9AE1-AC245EBEF5E4}" type="datetime1">
              <a:rPr lang="en-US" noProof="0" smtClean="0"/>
              <a:t>10/29/2019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4DE783-5F47-47F2-85AE-C24C08C00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7FE2BF-F092-4959-8655-90D829347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0E458-E7C2-4395-B75D-476A174CEE45}" type="slidenum">
              <a:rPr lang="en-US" noProof="0" smtClean="0"/>
              <a:t>‹#›</a:t>
            </a:fld>
            <a:endParaRPr lang="en-US" noProof="0" dirty="0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23F3562-993B-4398-A9F0-2EB3F91CE387}"/>
              </a:ext>
            </a:extLst>
          </p:cNvPr>
          <p:cNvCxnSpPr/>
          <p:nvPr userDrawn="1"/>
        </p:nvCxnSpPr>
        <p:spPr>
          <a:xfrm>
            <a:off x="3738000" y="1554169"/>
            <a:ext cx="4716000" cy="0"/>
          </a:xfrm>
          <a:prstGeom prst="line">
            <a:avLst/>
          </a:prstGeom>
          <a:ln w="127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8" name="Subtitle 2">
            <a:extLst>
              <a:ext uri="{FF2B5EF4-FFF2-40B4-BE49-F238E27FC236}">
                <a16:creationId xmlns:a16="http://schemas.microsoft.com/office/drawing/2014/main" id="{7C726E26-D540-424D-A785-221B0A06B9C0}"/>
              </a:ext>
            </a:extLst>
          </p:cNvPr>
          <p:cNvSpPr>
            <a:spLocks noGrp="1"/>
          </p:cNvSpPr>
          <p:nvPr>
            <p:ph type="subTitle" idx="15"/>
          </p:nvPr>
        </p:nvSpPr>
        <p:spPr>
          <a:xfrm>
            <a:off x="838200" y="1632332"/>
            <a:ext cx="10515600" cy="526312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2400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59B205DF-9BF4-48EF-8022-300C804E010A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1046452" y="4054527"/>
            <a:ext cx="4788000" cy="83529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i="0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1" name="Picture Placeholder 2">
            <a:extLst>
              <a:ext uri="{FF2B5EF4-FFF2-40B4-BE49-F238E27FC236}">
                <a16:creationId xmlns:a16="http://schemas.microsoft.com/office/drawing/2014/main" id="{EDF88690-C7C9-40D4-A61F-373255AC0C78}"/>
              </a:ext>
            </a:extLst>
          </p:cNvPr>
          <p:cNvSpPr>
            <a:spLocks noGrp="1"/>
          </p:cNvSpPr>
          <p:nvPr>
            <p:ph type="pic" sz="quarter" idx="56"/>
          </p:nvPr>
        </p:nvSpPr>
        <p:spPr>
          <a:xfrm>
            <a:off x="943519" y="5736021"/>
            <a:ext cx="824400" cy="5715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1" name="Text Placeholder 40">
            <a:extLst>
              <a:ext uri="{FF2B5EF4-FFF2-40B4-BE49-F238E27FC236}">
                <a16:creationId xmlns:a16="http://schemas.microsoft.com/office/drawing/2014/main" id="{19621356-FE2C-4AEC-9E89-2CC86A230211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963322" y="2599849"/>
            <a:ext cx="4871129" cy="9720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7000" b="1" i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12 345</a:t>
            </a:r>
          </a:p>
        </p:txBody>
      </p:sp>
      <p:sp>
        <p:nvSpPr>
          <p:cNvPr id="39" name="Text Placeholder 40">
            <a:extLst>
              <a:ext uri="{FF2B5EF4-FFF2-40B4-BE49-F238E27FC236}">
                <a16:creationId xmlns:a16="http://schemas.microsoft.com/office/drawing/2014/main" id="{DBAF7C9B-EA69-40A6-AB82-8564FEB1ADA3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>
          <a:xfrm>
            <a:off x="6464798" y="3642350"/>
            <a:ext cx="4787999" cy="34326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2400" b="1" i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0" name="Text Placeholder 40">
            <a:extLst>
              <a:ext uri="{FF2B5EF4-FFF2-40B4-BE49-F238E27FC236}">
                <a16:creationId xmlns:a16="http://schemas.microsoft.com/office/drawing/2014/main" id="{8AADAA41-DB71-4C36-9EDE-CA7E3121BDAC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>
          <a:xfrm>
            <a:off x="6464798" y="4054822"/>
            <a:ext cx="4788000" cy="83529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i="0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3" name="Text Placeholder 40">
            <a:extLst>
              <a:ext uri="{FF2B5EF4-FFF2-40B4-BE49-F238E27FC236}">
                <a16:creationId xmlns:a16="http://schemas.microsoft.com/office/drawing/2014/main" id="{B13B1E83-DF7D-4152-83F9-7A99039613F2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6381668" y="2600144"/>
            <a:ext cx="4871129" cy="9720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7000" b="1" i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6 780</a:t>
            </a:r>
          </a:p>
        </p:txBody>
      </p:sp>
    </p:spTree>
    <p:extLst>
      <p:ext uri="{BB962C8B-B14F-4D97-AF65-F5344CB8AC3E}">
        <p14:creationId xmlns:p14="http://schemas.microsoft.com/office/powerpoint/2010/main" val="39423993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 Circ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 descr="Brush stroke spot">
            <a:extLst>
              <a:ext uri="{FF2B5EF4-FFF2-40B4-BE49-F238E27FC236}">
                <a16:creationId xmlns:a16="http://schemas.microsoft.com/office/drawing/2014/main" id="{553AE28F-6B33-44BE-A48E-511B9E37A8E5}"/>
              </a:ext>
            </a:extLst>
          </p:cNvPr>
          <p:cNvSpPr/>
          <p:nvPr userDrawn="1"/>
        </p:nvSpPr>
        <p:spPr>
          <a:xfrm>
            <a:off x="649833" y="2266060"/>
            <a:ext cx="10597896" cy="2011680"/>
          </a:xfrm>
          <a:prstGeom prst="rect">
            <a:avLst/>
          </a:prstGeom>
          <a:blipFill dpi="0" rotWithShape="1"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436" b="-43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0" name="Text Placeholder 40">
            <a:extLst>
              <a:ext uri="{FF2B5EF4-FFF2-40B4-BE49-F238E27FC236}">
                <a16:creationId xmlns:a16="http://schemas.microsoft.com/office/drawing/2014/main" id="{15964389-22F6-40A0-A36E-E542607646E1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>
          <a:xfrm>
            <a:off x="1508836" y="4448204"/>
            <a:ext cx="3132000" cy="343264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2400" b="1" i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6F3FD8-7BEB-4080-AD20-18CB6D7ECE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6" y="620867"/>
            <a:ext cx="10515600" cy="856343"/>
          </a:xfrm>
        </p:spPr>
        <p:txBody>
          <a:bodyPr anchor="b" anchorCtr="0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7BF347-570A-4D1E-AA9F-818FDB9B3F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5ACAA-C5AA-4F05-9AE1-AC245EBEF5E4}" type="datetime1">
              <a:rPr lang="en-US" noProof="0" smtClean="0"/>
              <a:t>10/29/2019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4DE783-5F47-47F2-85AE-C24C08C00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7FE2BF-F092-4959-8655-90D829347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0E458-E7C2-4395-B75D-476A174CEE45}" type="slidenum">
              <a:rPr lang="en-US" noProof="0" smtClean="0"/>
              <a:t>‹#›</a:t>
            </a:fld>
            <a:endParaRPr lang="en-US" noProof="0" dirty="0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23F3562-993B-4398-A9F0-2EB3F91CE387}"/>
              </a:ext>
            </a:extLst>
          </p:cNvPr>
          <p:cNvCxnSpPr/>
          <p:nvPr userDrawn="1"/>
        </p:nvCxnSpPr>
        <p:spPr>
          <a:xfrm>
            <a:off x="3738000" y="1554169"/>
            <a:ext cx="4716000" cy="0"/>
          </a:xfrm>
          <a:prstGeom prst="line">
            <a:avLst/>
          </a:prstGeom>
          <a:ln w="127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59B205DF-9BF4-48EF-8022-300C804E010A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1508836" y="4860676"/>
            <a:ext cx="3132000" cy="83529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1600" i="0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1" name="Picture Placeholder 2">
            <a:extLst>
              <a:ext uri="{FF2B5EF4-FFF2-40B4-BE49-F238E27FC236}">
                <a16:creationId xmlns:a16="http://schemas.microsoft.com/office/drawing/2014/main" id="{EDF88690-C7C9-40D4-A61F-373255AC0C78}"/>
              </a:ext>
            </a:extLst>
          </p:cNvPr>
          <p:cNvSpPr>
            <a:spLocks noGrp="1"/>
          </p:cNvSpPr>
          <p:nvPr>
            <p:ph type="pic" sz="quarter" idx="56"/>
          </p:nvPr>
        </p:nvSpPr>
        <p:spPr>
          <a:xfrm>
            <a:off x="943519" y="5736021"/>
            <a:ext cx="824400" cy="5715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9" name="Text Placeholder 40">
            <a:extLst>
              <a:ext uri="{FF2B5EF4-FFF2-40B4-BE49-F238E27FC236}">
                <a16:creationId xmlns:a16="http://schemas.microsoft.com/office/drawing/2014/main" id="{DBAF7C9B-EA69-40A6-AB82-8564FEB1ADA3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>
          <a:xfrm>
            <a:off x="4716343" y="4448499"/>
            <a:ext cx="3132000" cy="343264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2400" b="1" i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0" name="Text Placeholder 40">
            <a:extLst>
              <a:ext uri="{FF2B5EF4-FFF2-40B4-BE49-F238E27FC236}">
                <a16:creationId xmlns:a16="http://schemas.microsoft.com/office/drawing/2014/main" id="{8AADAA41-DB71-4C36-9EDE-CA7E3121BDAC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>
          <a:xfrm>
            <a:off x="4716343" y="4860971"/>
            <a:ext cx="3132000" cy="83529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1600" i="0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29BB331B-BB86-4BF8-B64D-10A4EA066996}"/>
              </a:ext>
            </a:extLst>
          </p:cNvPr>
          <p:cNvSpPr/>
          <p:nvPr userDrawn="1"/>
        </p:nvSpPr>
        <p:spPr>
          <a:xfrm>
            <a:off x="1892209" y="1877591"/>
            <a:ext cx="2376000" cy="2376000"/>
          </a:xfrm>
          <a:prstGeom prst="ellipse">
            <a:avLst/>
          </a:prstGeom>
          <a:solidFill>
            <a:srgbClr val="FFF6E7"/>
          </a:solidFill>
          <a:ln>
            <a:solidFill>
              <a:srgbClr val="8D63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4607297-0AE5-4568-8E23-9A22E0C9047F}"/>
              </a:ext>
            </a:extLst>
          </p:cNvPr>
          <p:cNvSpPr/>
          <p:nvPr userDrawn="1"/>
        </p:nvSpPr>
        <p:spPr>
          <a:xfrm>
            <a:off x="5318591" y="2318813"/>
            <a:ext cx="1929600" cy="1929600"/>
          </a:xfrm>
          <a:prstGeom prst="ellipse">
            <a:avLst/>
          </a:prstGeom>
          <a:solidFill>
            <a:srgbClr val="FFF6E7"/>
          </a:solidFill>
          <a:ln>
            <a:solidFill>
              <a:srgbClr val="8D63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16AB8DAF-6AF1-4CAA-AE2D-6AD8CDCCD190}"/>
              </a:ext>
            </a:extLst>
          </p:cNvPr>
          <p:cNvSpPr/>
          <p:nvPr userDrawn="1"/>
        </p:nvSpPr>
        <p:spPr>
          <a:xfrm>
            <a:off x="8892192" y="2827701"/>
            <a:ext cx="1407600" cy="1407600"/>
          </a:xfrm>
          <a:prstGeom prst="ellipse">
            <a:avLst/>
          </a:prstGeom>
          <a:solidFill>
            <a:srgbClr val="FFF6E7"/>
          </a:solidFill>
          <a:ln>
            <a:solidFill>
              <a:srgbClr val="8D63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2" name="Text Placeholder 40">
            <a:extLst>
              <a:ext uri="{FF2B5EF4-FFF2-40B4-BE49-F238E27FC236}">
                <a16:creationId xmlns:a16="http://schemas.microsoft.com/office/drawing/2014/main" id="{5F5CDB97-1A89-4A46-BBC6-957BE23CC68D}"/>
              </a:ext>
            </a:extLst>
          </p:cNvPr>
          <p:cNvSpPr>
            <a:spLocks noGrp="1"/>
          </p:cNvSpPr>
          <p:nvPr userDrawn="1">
            <p:ph type="body" sz="quarter" idx="61"/>
          </p:nvPr>
        </p:nvSpPr>
        <p:spPr>
          <a:xfrm>
            <a:off x="8032507" y="4448204"/>
            <a:ext cx="3132000" cy="343264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2400" b="1" i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3" name="Text Placeholder 40">
            <a:extLst>
              <a:ext uri="{FF2B5EF4-FFF2-40B4-BE49-F238E27FC236}">
                <a16:creationId xmlns:a16="http://schemas.microsoft.com/office/drawing/2014/main" id="{EE3568F2-C8B7-440C-B118-77D1EB8BA68C}"/>
              </a:ext>
            </a:extLst>
          </p:cNvPr>
          <p:cNvSpPr>
            <a:spLocks noGrp="1"/>
          </p:cNvSpPr>
          <p:nvPr userDrawn="1">
            <p:ph type="body" sz="quarter" idx="62"/>
          </p:nvPr>
        </p:nvSpPr>
        <p:spPr>
          <a:xfrm>
            <a:off x="8032507" y="4860676"/>
            <a:ext cx="3132000" cy="83529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1600" i="0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8" name="Text Placeholder 40">
            <a:extLst>
              <a:ext uri="{FF2B5EF4-FFF2-40B4-BE49-F238E27FC236}">
                <a16:creationId xmlns:a16="http://schemas.microsoft.com/office/drawing/2014/main" id="{04507F51-0648-491E-AE08-5EFD71620E23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2203729" y="2550122"/>
            <a:ext cx="1734798" cy="618236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5000" b="1" i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$ 100</a:t>
            </a:r>
          </a:p>
        </p:txBody>
      </p:sp>
      <p:sp>
        <p:nvSpPr>
          <p:cNvPr id="29" name="Text Placeholder 40">
            <a:extLst>
              <a:ext uri="{FF2B5EF4-FFF2-40B4-BE49-F238E27FC236}">
                <a16:creationId xmlns:a16="http://schemas.microsoft.com/office/drawing/2014/main" id="{DC7D0F93-C77D-44A3-A2D1-6D8B93ADE8E2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2203729" y="3175537"/>
            <a:ext cx="1734798" cy="418706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2100" b="0" i="0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Billion</a:t>
            </a:r>
          </a:p>
        </p:txBody>
      </p:sp>
      <p:sp>
        <p:nvSpPr>
          <p:cNvPr id="32" name="Text Placeholder 40">
            <a:extLst>
              <a:ext uri="{FF2B5EF4-FFF2-40B4-BE49-F238E27FC236}">
                <a16:creationId xmlns:a16="http://schemas.microsoft.com/office/drawing/2014/main" id="{19439A71-712F-42A8-988D-A40FC79D30E3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5429868" y="2755270"/>
            <a:ext cx="1734798" cy="618236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4500" b="1" i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$ 50</a:t>
            </a:r>
          </a:p>
        </p:txBody>
      </p:sp>
      <p:sp>
        <p:nvSpPr>
          <p:cNvPr id="33" name="Text Placeholder 40">
            <a:extLst>
              <a:ext uri="{FF2B5EF4-FFF2-40B4-BE49-F238E27FC236}">
                <a16:creationId xmlns:a16="http://schemas.microsoft.com/office/drawing/2014/main" id="{38AE03D3-550E-413E-8DD3-5A6558981278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5429868" y="3346179"/>
            <a:ext cx="1734798" cy="418706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2000" b="0" i="0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Billion</a:t>
            </a:r>
          </a:p>
        </p:txBody>
      </p:sp>
      <p:sp>
        <p:nvSpPr>
          <p:cNvPr id="34" name="Text Placeholder 40">
            <a:extLst>
              <a:ext uri="{FF2B5EF4-FFF2-40B4-BE49-F238E27FC236}">
                <a16:creationId xmlns:a16="http://schemas.microsoft.com/office/drawing/2014/main" id="{0B0F054D-7CBD-40FB-84C5-6E37FDF0EC9C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8830050" y="3060231"/>
            <a:ext cx="1529901" cy="477909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4000" b="1" i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$ 25</a:t>
            </a:r>
          </a:p>
        </p:txBody>
      </p:sp>
      <p:sp>
        <p:nvSpPr>
          <p:cNvPr id="35" name="Text Placeholder 40">
            <a:extLst>
              <a:ext uri="{FF2B5EF4-FFF2-40B4-BE49-F238E27FC236}">
                <a16:creationId xmlns:a16="http://schemas.microsoft.com/office/drawing/2014/main" id="{0285840A-F59B-4DDE-A051-9BBA250A628B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8830050" y="3580049"/>
            <a:ext cx="1529901" cy="418706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1900" b="0" i="0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Billion</a:t>
            </a:r>
          </a:p>
        </p:txBody>
      </p:sp>
    </p:spTree>
    <p:extLst>
      <p:ext uri="{BB962C8B-B14F-4D97-AF65-F5344CB8AC3E}">
        <p14:creationId xmlns:p14="http://schemas.microsoft.com/office/powerpoint/2010/main" val="34080018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7C2F7-CB66-4CB8-B26F-7B3C64D575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6" y="757392"/>
            <a:ext cx="10515600" cy="704696"/>
          </a:xfrm>
        </p:spPr>
        <p:txBody>
          <a:bodyPr anchor="b" anchorCtr="0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9FEDE1-14F2-46B9-85D8-8B68DB5F2E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33656" y="2914563"/>
            <a:ext cx="4899002" cy="2528208"/>
          </a:xfrm>
        </p:spPr>
        <p:txBody>
          <a:bodyPr>
            <a:normAutofit/>
          </a:bodyPr>
          <a:lstStyle>
            <a:lvl1pPr marL="230400" indent="-230400">
              <a:lnSpc>
                <a:spcPct val="100000"/>
              </a:lnSpc>
              <a:spcBef>
                <a:spcPts val="600"/>
              </a:spcBef>
              <a:buClr>
                <a:srgbClr val="9D0000"/>
              </a:buClr>
              <a:buFont typeface="Arial" panose="020B0604020202020204" pitchFamily="34" charset="0"/>
              <a:buChar char="•"/>
              <a:defRPr sz="1600" i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784BEA-5E31-4B76-8435-68BD500D0B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3E6F1-BC8C-420B-B85F-1216FC0CAEFE}" type="datetime1">
              <a:rPr lang="en-US" noProof="0" smtClean="0"/>
              <a:t>10/29/2019</a:t>
            </a:fld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19BEDD-A744-40CE-9FA6-391AD6FC3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93815F-F490-4307-9E87-AAF436C71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0E458-E7C2-4395-B75D-476A174CEE45}" type="slidenum">
              <a:rPr lang="en-US" noProof="0" smtClean="0"/>
              <a:t>‹#›</a:t>
            </a:fld>
            <a:endParaRPr lang="en-US" noProof="0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39C86C5-91F0-4083-8CE5-1B547E5FEA06}"/>
              </a:ext>
            </a:extLst>
          </p:cNvPr>
          <p:cNvCxnSpPr/>
          <p:nvPr userDrawn="1"/>
        </p:nvCxnSpPr>
        <p:spPr>
          <a:xfrm>
            <a:off x="3738000" y="1554169"/>
            <a:ext cx="4716000" cy="0"/>
          </a:xfrm>
          <a:prstGeom prst="line">
            <a:avLst/>
          </a:prstGeom>
          <a:ln w="127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Subtitle 2">
            <a:extLst>
              <a:ext uri="{FF2B5EF4-FFF2-40B4-BE49-F238E27FC236}">
                <a16:creationId xmlns:a16="http://schemas.microsoft.com/office/drawing/2014/main" id="{A617DA88-4765-4225-9C56-CD0FFD9D7673}"/>
              </a:ext>
            </a:extLst>
          </p:cNvPr>
          <p:cNvSpPr>
            <a:spLocks noGrp="1"/>
          </p:cNvSpPr>
          <p:nvPr>
            <p:ph type="subTitle" idx="15"/>
          </p:nvPr>
        </p:nvSpPr>
        <p:spPr>
          <a:xfrm>
            <a:off x="838200" y="1632332"/>
            <a:ext cx="10515600" cy="526312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2400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14" name="Text Placeholder 40">
            <a:extLst>
              <a:ext uri="{FF2B5EF4-FFF2-40B4-BE49-F238E27FC236}">
                <a16:creationId xmlns:a16="http://schemas.microsoft.com/office/drawing/2014/main" id="{2E228B39-E69E-4928-A3B9-E0820CF9C197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838197" y="2509005"/>
            <a:ext cx="4680000" cy="34326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2400" b="1" i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0" name="Text Placeholder 40">
            <a:extLst>
              <a:ext uri="{FF2B5EF4-FFF2-40B4-BE49-F238E27FC236}">
                <a16:creationId xmlns:a16="http://schemas.microsoft.com/office/drawing/2014/main" id="{DB13281D-9A7C-4ED9-86E0-B903E8AE724B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6694264" y="2509005"/>
            <a:ext cx="4680000" cy="34326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2400" b="1" i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F2ACB6B7-AA9C-4400-AE52-4698E1110F22}"/>
              </a:ext>
            </a:extLst>
          </p:cNvPr>
          <p:cNvSpPr>
            <a:spLocks noGrp="1"/>
          </p:cNvSpPr>
          <p:nvPr>
            <p:ph type="pic" sz="quarter" idx="56"/>
          </p:nvPr>
        </p:nvSpPr>
        <p:spPr>
          <a:xfrm>
            <a:off x="943519" y="5736021"/>
            <a:ext cx="824400" cy="5715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609833F7-F057-48CB-9D76-2CA2BC07E553}"/>
              </a:ext>
            </a:extLst>
          </p:cNvPr>
          <p:cNvSpPr>
            <a:spLocks noGrp="1"/>
          </p:cNvSpPr>
          <p:nvPr>
            <p:ph sz="half" idx="57"/>
          </p:nvPr>
        </p:nvSpPr>
        <p:spPr>
          <a:xfrm>
            <a:off x="6475262" y="2914563"/>
            <a:ext cx="4899002" cy="2528208"/>
          </a:xfrm>
        </p:spPr>
        <p:txBody>
          <a:bodyPr>
            <a:normAutofit/>
          </a:bodyPr>
          <a:lstStyle>
            <a:lvl1pPr marL="230400" indent="-230400">
              <a:lnSpc>
                <a:spcPct val="100000"/>
              </a:lnSpc>
              <a:spcBef>
                <a:spcPts val="600"/>
              </a:spcBef>
              <a:buClr>
                <a:srgbClr val="9D0000"/>
              </a:buClr>
              <a:buFont typeface="Arial" panose="020B0604020202020204" pitchFamily="34" charset="0"/>
              <a:buChar char="•"/>
              <a:defRPr sz="1600" i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732169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7C2F7-CB66-4CB8-B26F-7B3C64D575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6" y="480661"/>
            <a:ext cx="10515600" cy="704696"/>
          </a:xfrm>
        </p:spPr>
        <p:txBody>
          <a:bodyPr anchor="b" anchorCtr="0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784BEA-5E31-4B76-8435-68BD500D0B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3E6F1-BC8C-420B-B85F-1216FC0CAEFE}" type="datetime1">
              <a:rPr lang="en-US" noProof="0" smtClean="0"/>
              <a:t>10/29/2019</a:t>
            </a:fld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19BEDD-A744-40CE-9FA6-391AD6FC3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93815F-F490-4307-9E87-AAF436C71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0E458-E7C2-4395-B75D-476A174CEE45}" type="slidenum">
              <a:rPr lang="en-US" noProof="0" smtClean="0"/>
              <a:t>‹#›</a:t>
            </a:fld>
            <a:endParaRPr lang="en-US" noProof="0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39C86C5-91F0-4083-8CE5-1B547E5FEA06}"/>
              </a:ext>
            </a:extLst>
          </p:cNvPr>
          <p:cNvCxnSpPr/>
          <p:nvPr userDrawn="1"/>
        </p:nvCxnSpPr>
        <p:spPr>
          <a:xfrm>
            <a:off x="3738000" y="1277438"/>
            <a:ext cx="4716000" cy="0"/>
          </a:xfrm>
          <a:prstGeom prst="line">
            <a:avLst/>
          </a:prstGeom>
          <a:ln w="127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F2ACB6B7-AA9C-4400-AE52-4698E1110F22}"/>
              </a:ext>
            </a:extLst>
          </p:cNvPr>
          <p:cNvSpPr>
            <a:spLocks noGrp="1"/>
          </p:cNvSpPr>
          <p:nvPr>
            <p:ph type="pic" sz="quarter" idx="56"/>
          </p:nvPr>
        </p:nvSpPr>
        <p:spPr>
          <a:xfrm>
            <a:off x="943519" y="5736021"/>
            <a:ext cx="824400" cy="5715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400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3" name="Rectangle 12" descr="Brush stroke spot">
            <a:extLst>
              <a:ext uri="{FF2B5EF4-FFF2-40B4-BE49-F238E27FC236}">
                <a16:creationId xmlns:a16="http://schemas.microsoft.com/office/drawing/2014/main" id="{0CCD991D-2B03-47A2-8715-7661B26F9B95}"/>
              </a:ext>
            </a:extLst>
          </p:cNvPr>
          <p:cNvSpPr/>
          <p:nvPr userDrawn="1"/>
        </p:nvSpPr>
        <p:spPr>
          <a:xfrm>
            <a:off x="1990344" y="2075688"/>
            <a:ext cx="8211312" cy="2706624"/>
          </a:xfrm>
          <a:prstGeom prst="rect">
            <a:avLst/>
          </a:prstGeom>
          <a:blipFill dpi="0" rotWithShape="1"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436" b="-43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Text Placeholder 9" descr="Competitors logos quadrant">
            <a:extLst>
              <a:ext uri="{FF2B5EF4-FFF2-40B4-BE49-F238E27FC236}">
                <a16:creationId xmlns:a16="http://schemas.microsoft.com/office/drawing/2014/main" id="{7246D54D-92E6-4129-9F9B-80AD6027E5B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731544" y="1409436"/>
            <a:ext cx="2728913" cy="425450"/>
          </a:xfrm>
        </p:spPr>
        <p:txBody>
          <a:bodyPr>
            <a:noAutofit/>
          </a:bodyPr>
          <a:lstStyle>
            <a:lvl1pPr marL="0" indent="0" algn="ctr">
              <a:buNone/>
              <a:defRPr sz="1600" i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 i="1">
                <a:solidFill>
                  <a:srgbClr val="36748D"/>
                </a:solidFill>
              </a:defRPr>
            </a:lvl2pPr>
            <a:lvl3pPr marL="914400" indent="0" algn="ctr">
              <a:buNone/>
              <a:defRPr sz="1800" i="1">
                <a:solidFill>
                  <a:srgbClr val="36748D"/>
                </a:solidFill>
              </a:defRPr>
            </a:lvl3pPr>
            <a:lvl4pPr marL="1371600" indent="0" algn="ctr">
              <a:buNone/>
              <a:defRPr sz="1600" i="1">
                <a:solidFill>
                  <a:srgbClr val="36748D"/>
                </a:solidFill>
              </a:defRPr>
            </a:lvl4pPr>
            <a:lvl5pPr marL="1828800" indent="0" algn="ctr">
              <a:buNone/>
              <a:defRPr sz="1600" i="1">
                <a:solidFill>
                  <a:srgbClr val="36748D"/>
                </a:solidFill>
              </a:defRPr>
            </a:lvl5pPr>
          </a:lstStyle>
          <a:p>
            <a:pPr lvl="0"/>
            <a:r>
              <a:rPr lang="en-US" noProof="0"/>
              <a:t>More Convenient</a:t>
            </a:r>
          </a:p>
        </p:txBody>
      </p:sp>
      <p:sp>
        <p:nvSpPr>
          <p:cNvPr id="17" name="Text Placeholder 9" descr="Competitors logos quadrant">
            <a:extLst>
              <a:ext uri="{FF2B5EF4-FFF2-40B4-BE49-F238E27FC236}">
                <a16:creationId xmlns:a16="http://schemas.microsoft.com/office/drawing/2014/main" id="{6DEE1C9E-9A2E-44D5-B900-58F0DC5C152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731544" y="5690411"/>
            <a:ext cx="2728913" cy="425450"/>
          </a:xfrm>
        </p:spPr>
        <p:txBody>
          <a:bodyPr>
            <a:noAutofit/>
          </a:bodyPr>
          <a:lstStyle>
            <a:lvl1pPr marL="0" indent="0" algn="ctr">
              <a:buNone/>
              <a:defRPr sz="1600" i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 i="1">
                <a:solidFill>
                  <a:srgbClr val="36748D"/>
                </a:solidFill>
              </a:defRPr>
            </a:lvl2pPr>
            <a:lvl3pPr marL="914400" indent="0" algn="ctr">
              <a:buNone/>
              <a:defRPr sz="1800" i="1">
                <a:solidFill>
                  <a:srgbClr val="36748D"/>
                </a:solidFill>
              </a:defRPr>
            </a:lvl3pPr>
            <a:lvl4pPr marL="1371600" indent="0" algn="ctr">
              <a:buNone/>
              <a:defRPr sz="1600" i="1">
                <a:solidFill>
                  <a:srgbClr val="36748D"/>
                </a:solidFill>
              </a:defRPr>
            </a:lvl4pPr>
            <a:lvl5pPr marL="1828800" indent="0" algn="ctr">
              <a:buNone/>
              <a:defRPr sz="1600" i="1">
                <a:solidFill>
                  <a:srgbClr val="36748D"/>
                </a:solidFill>
              </a:defRPr>
            </a:lvl5pPr>
          </a:lstStyle>
          <a:p>
            <a:pPr lvl="0"/>
            <a:r>
              <a:rPr lang="en-US" noProof="0"/>
              <a:t>Less Convenient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66B9A18B-0CF3-4C0A-B305-707B9A66919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39903" y="3744448"/>
            <a:ext cx="2728913" cy="425450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 i="1">
                <a:solidFill>
                  <a:srgbClr val="36748D"/>
                </a:solidFill>
              </a:defRPr>
            </a:lvl2pPr>
            <a:lvl3pPr marL="914400" indent="0" algn="ctr">
              <a:buNone/>
              <a:defRPr sz="1800" i="1">
                <a:solidFill>
                  <a:srgbClr val="36748D"/>
                </a:solidFill>
              </a:defRPr>
            </a:lvl3pPr>
            <a:lvl4pPr marL="1371600" indent="0" algn="ctr">
              <a:buNone/>
              <a:defRPr sz="1600" i="1">
                <a:solidFill>
                  <a:srgbClr val="36748D"/>
                </a:solidFill>
              </a:defRPr>
            </a:lvl4pPr>
            <a:lvl5pPr marL="1828800" indent="0" algn="ctr">
              <a:buNone/>
              <a:defRPr sz="1600" i="1">
                <a:solidFill>
                  <a:srgbClr val="36748D"/>
                </a:solidFill>
              </a:defRPr>
            </a:lvl5pPr>
          </a:lstStyle>
          <a:p>
            <a:pPr lvl="0"/>
            <a:r>
              <a:rPr lang="en-US" noProof="0"/>
              <a:t>More Expensive</a:t>
            </a:r>
          </a:p>
        </p:txBody>
      </p:sp>
      <p:sp>
        <p:nvSpPr>
          <p:cNvPr id="19" name="Text Placeholder 9" descr="Competitors logos quadrant">
            <a:extLst>
              <a:ext uri="{FF2B5EF4-FFF2-40B4-BE49-F238E27FC236}">
                <a16:creationId xmlns:a16="http://schemas.microsoft.com/office/drawing/2014/main" id="{6FE680D8-859C-4A7C-AD2D-F5FBE95F1CF9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614398" y="3744448"/>
            <a:ext cx="2728913" cy="425450"/>
          </a:xfrm>
        </p:spPr>
        <p:txBody>
          <a:bodyPr>
            <a:noAutofit/>
          </a:bodyPr>
          <a:lstStyle>
            <a:lvl1pPr marL="0" indent="0" algn="r">
              <a:buNone/>
              <a:defRPr sz="1600" i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 i="1">
                <a:solidFill>
                  <a:srgbClr val="36748D"/>
                </a:solidFill>
              </a:defRPr>
            </a:lvl2pPr>
            <a:lvl3pPr marL="914400" indent="0" algn="ctr">
              <a:buNone/>
              <a:defRPr sz="1800" i="1">
                <a:solidFill>
                  <a:srgbClr val="36748D"/>
                </a:solidFill>
              </a:defRPr>
            </a:lvl3pPr>
            <a:lvl4pPr marL="1371600" indent="0" algn="ctr">
              <a:buNone/>
              <a:defRPr sz="1600" i="1">
                <a:solidFill>
                  <a:srgbClr val="36748D"/>
                </a:solidFill>
              </a:defRPr>
            </a:lvl4pPr>
            <a:lvl5pPr marL="1828800" indent="0" algn="ctr">
              <a:buNone/>
              <a:defRPr sz="1600" i="1">
                <a:solidFill>
                  <a:srgbClr val="36748D"/>
                </a:solidFill>
              </a:defRPr>
            </a:lvl5pPr>
          </a:lstStyle>
          <a:p>
            <a:pPr lvl="0"/>
            <a:r>
              <a:rPr lang="en-US" noProof="0"/>
              <a:t>Less Expensive</a:t>
            </a:r>
          </a:p>
        </p:txBody>
      </p:sp>
      <p:sp>
        <p:nvSpPr>
          <p:cNvPr id="22" name="Picture Placeholder 11" descr="Competitors logos quadrant">
            <a:extLst>
              <a:ext uri="{FF2B5EF4-FFF2-40B4-BE49-F238E27FC236}">
                <a16:creationId xmlns:a16="http://schemas.microsoft.com/office/drawing/2014/main" id="{E6B6CE82-1BDF-4550-8960-7F41345BA07F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3271215" y="2622855"/>
            <a:ext cx="1772153" cy="77724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2000" i="0">
                <a:solidFill>
                  <a:schemeClr val="tx2"/>
                </a:solidFill>
              </a:defRPr>
            </a:lvl1pPr>
          </a:lstStyle>
          <a:p>
            <a:r>
              <a:rPr lang="en-US" noProof="0" dirty="0"/>
              <a:t>Competitor 2</a:t>
            </a:r>
          </a:p>
          <a:p>
            <a:r>
              <a:rPr lang="en-US" noProof="0" dirty="0"/>
              <a:t>Logo</a:t>
            </a:r>
          </a:p>
        </p:txBody>
      </p:sp>
      <p:sp>
        <p:nvSpPr>
          <p:cNvPr id="23" name="Picture Placeholder 11" descr="Competitors logos quadrant">
            <a:extLst>
              <a:ext uri="{FF2B5EF4-FFF2-40B4-BE49-F238E27FC236}">
                <a16:creationId xmlns:a16="http://schemas.microsoft.com/office/drawing/2014/main" id="{582E2341-B28C-43DC-9292-43E8D75A3BDD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1366167" y="2060082"/>
            <a:ext cx="1772153" cy="77724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2000" i="0">
                <a:solidFill>
                  <a:schemeClr val="tx2"/>
                </a:solidFill>
              </a:defRPr>
            </a:lvl1pPr>
          </a:lstStyle>
          <a:p>
            <a:r>
              <a:rPr lang="en-US" noProof="0" dirty="0"/>
              <a:t>Competitor 1</a:t>
            </a:r>
          </a:p>
          <a:p>
            <a:r>
              <a:rPr lang="en-US" noProof="0" dirty="0"/>
              <a:t>Logo</a:t>
            </a:r>
          </a:p>
        </p:txBody>
      </p:sp>
      <p:sp>
        <p:nvSpPr>
          <p:cNvPr id="24" name="Picture Placeholder 11" descr="Competitors logos quadrant">
            <a:extLst>
              <a:ext uri="{FF2B5EF4-FFF2-40B4-BE49-F238E27FC236}">
                <a16:creationId xmlns:a16="http://schemas.microsoft.com/office/drawing/2014/main" id="{B5CF88F9-58C0-4E88-8243-2E2026B3D847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1872684" y="4500968"/>
            <a:ext cx="1772153" cy="77724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2000" i="0">
                <a:solidFill>
                  <a:schemeClr val="tx2"/>
                </a:solidFill>
              </a:defRPr>
            </a:lvl1pPr>
          </a:lstStyle>
          <a:p>
            <a:r>
              <a:rPr lang="en-US" noProof="0" dirty="0"/>
              <a:t>Competitor 3</a:t>
            </a:r>
          </a:p>
          <a:p>
            <a:r>
              <a:rPr lang="en-US" noProof="0" dirty="0"/>
              <a:t>Logo</a:t>
            </a:r>
          </a:p>
        </p:txBody>
      </p:sp>
      <p:sp>
        <p:nvSpPr>
          <p:cNvPr id="25" name="Picture Placeholder 11" descr="Competitors logos quadrant">
            <a:extLst>
              <a:ext uri="{FF2B5EF4-FFF2-40B4-BE49-F238E27FC236}">
                <a16:creationId xmlns:a16="http://schemas.microsoft.com/office/drawing/2014/main" id="{A82EE939-4C57-4B18-8083-AFBEAFEFF3C6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6636591" y="2679507"/>
            <a:ext cx="1772153" cy="77724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2000" i="0">
                <a:solidFill>
                  <a:schemeClr val="tx2"/>
                </a:solidFill>
              </a:defRPr>
            </a:lvl1pPr>
          </a:lstStyle>
          <a:p>
            <a:r>
              <a:rPr lang="en-US" noProof="0" dirty="0"/>
              <a:t>Competitor 4</a:t>
            </a:r>
          </a:p>
          <a:p>
            <a:r>
              <a:rPr lang="en-US" noProof="0" dirty="0"/>
              <a:t>Logoя</a:t>
            </a:r>
          </a:p>
        </p:txBody>
      </p:sp>
      <p:sp>
        <p:nvSpPr>
          <p:cNvPr id="26" name="Picture Placeholder 11" descr="Competitors logos quadrant">
            <a:extLst>
              <a:ext uri="{FF2B5EF4-FFF2-40B4-BE49-F238E27FC236}">
                <a16:creationId xmlns:a16="http://schemas.microsoft.com/office/drawing/2014/main" id="{6F0782C9-DB20-403D-BE02-0A8B0F75EEB4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6458028" y="4605894"/>
            <a:ext cx="1772153" cy="77724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2000" i="0">
                <a:solidFill>
                  <a:schemeClr val="tx2"/>
                </a:solidFill>
              </a:defRPr>
            </a:lvl1pPr>
          </a:lstStyle>
          <a:p>
            <a:r>
              <a:rPr lang="en-US" noProof="0" dirty="0"/>
              <a:t>Competitor 5</a:t>
            </a:r>
          </a:p>
          <a:p>
            <a:r>
              <a:rPr lang="en-US" noProof="0" dirty="0"/>
              <a:t>Logo</a:t>
            </a:r>
          </a:p>
        </p:txBody>
      </p:sp>
      <p:sp>
        <p:nvSpPr>
          <p:cNvPr id="27" name="Picture Placeholder 11" descr="Competitors logos quadrant">
            <a:extLst>
              <a:ext uri="{FF2B5EF4-FFF2-40B4-BE49-F238E27FC236}">
                <a16:creationId xmlns:a16="http://schemas.microsoft.com/office/drawing/2014/main" id="{BD7EAF5B-32EC-4B5A-91BC-2486855FFC26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9132534" y="4368730"/>
            <a:ext cx="1772153" cy="77724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2000" i="0">
                <a:solidFill>
                  <a:schemeClr val="tx2"/>
                </a:solidFill>
              </a:defRPr>
            </a:lvl1pPr>
          </a:lstStyle>
          <a:p>
            <a:r>
              <a:rPr lang="en-US" noProof="0" dirty="0"/>
              <a:t>Competitor 6</a:t>
            </a:r>
          </a:p>
          <a:p>
            <a:r>
              <a:rPr lang="en-US" noProof="0" dirty="0"/>
              <a:t>Logo</a:t>
            </a:r>
          </a:p>
        </p:txBody>
      </p:sp>
      <p:sp>
        <p:nvSpPr>
          <p:cNvPr id="28" name="Picture Placeholder 14" descr="Competitors logos quadrant">
            <a:extLst>
              <a:ext uri="{FF2B5EF4-FFF2-40B4-BE49-F238E27FC236}">
                <a16:creationId xmlns:a16="http://schemas.microsoft.com/office/drawing/2014/main" id="{13F923C2-8EA1-4CAA-AD2F-96AD06CA898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9697679" y="2082333"/>
            <a:ext cx="1207008" cy="841248"/>
          </a:xfrm>
        </p:spPr>
        <p:txBody>
          <a:bodyPr wrap="square" lIns="46800" rIns="4680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 noProof="0" dirty="0"/>
              <a:t>Your</a:t>
            </a:r>
            <a:br>
              <a:rPr lang="en-US" noProof="0" dirty="0"/>
            </a:br>
            <a:r>
              <a:rPr lang="en-US" noProof="0" dirty="0"/>
              <a:t>Restaurant </a:t>
            </a:r>
            <a:br>
              <a:rPr lang="en-US" noProof="0" dirty="0"/>
            </a:br>
            <a:r>
              <a:rPr lang="en-US" noProof="0" dirty="0"/>
              <a:t>LOGO</a:t>
            </a:r>
          </a:p>
        </p:txBody>
      </p:sp>
      <p:cxnSp>
        <p:nvCxnSpPr>
          <p:cNvPr id="29" name="Straight Arrow Connector 28" descr="Competitors logos quadrant">
            <a:extLst>
              <a:ext uri="{FF2B5EF4-FFF2-40B4-BE49-F238E27FC236}">
                <a16:creationId xmlns:a16="http://schemas.microsoft.com/office/drawing/2014/main" id="{6E38594D-B49F-47FB-AAB7-D4B848169F40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4162045" y="3698539"/>
            <a:ext cx="3867912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 descr="Competitors logos quadrant">
            <a:extLst>
              <a:ext uri="{FF2B5EF4-FFF2-40B4-BE49-F238E27FC236}">
                <a16:creationId xmlns:a16="http://schemas.microsoft.com/office/drawing/2014/main" id="{9CDF9FE9-ABF5-4DE2-A545-2BF180F9F5ED}"/>
              </a:ext>
            </a:extLst>
          </p:cNvPr>
          <p:cNvCxnSpPr>
            <a:cxnSpLocks/>
          </p:cNvCxnSpPr>
          <p:nvPr userDrawn="1"/>
        </p:nvCxnSpPr>
        <p:spPr>
          <a:xfrm>
            <a:off x="943519" y="3680663"/>
            <a:ext cx="1033255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02663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Blocks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178B7359-F8D9-49C3-9ECB-5D7928220A32}"/>
              </a:ext>
            </a:extLst>
          </p:cNvPr>
          <p:cNvSpPr/>
          <p:nvPr userDrawn="1"/>
        </p:nvSpPr>
        <p:spPr>
          <a:xfrm>
            <a:off x="940831" y="2764203"/>
            <a:ext cx="3106800" cy="2706587"/>
          </a:xfrm>
          <a:prstGeom prst="rect">
            <a:avLst/>
          </a:prstGeom>
          <a:noFill/>
          <a:ln>
            <a:solidFill>
              <a:srgbClr val="8D63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DD6BF640-6D98-46DC-BF66-FEB2A0511221}"/>
              </a:ext>
            </a:extLst>
          </p:cNvPr>
          <p:cNvSpPr/>
          <p:nvPr userDrawn="1"/>
        </p:nvSpPr>
        <p:spPr>
          <a:xfrm>
            <a:off x="8132936" y="2762391"/>
            <a:ext cx="3106800" cy="2706587"/>
          </a:xfrm>
          <a:prstGeom prst="rect">
            <a:avLst/>
          </a:prstGeom>
          <a:noFill/>
          <a:ln>
            <a:solidFill>
              <a:srgbClr val="8D63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7397380-65CA-490B-89DE-D8D1C25E0B00}"/>
              </a:ext>
            </a:extLst>
          </p:cNvPr>
          <p:cNvSpPr/>
          <p:nvPr userDrawn="1"/>
        </p:nvSpPr>
        <p:spPr>
          <a:xfrm>
            <a:off x="4542600" y="2762391"/>
            <a:ext cx="3106800" cy="2706587"/>
          </a:xfrm>
          <a:prstGeom prst="rect">
            <a:avLst/>
          </a:prstGeom>
          <a:noFill/>
          <a:ln>
            <a:solidFill>
              <a:srgbClr val="8D63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5252BCA-7050-40A2-A745-BB966870609C}"/>
              </a:ext>
            </a:extLst>
          </p:cNvPr>
          <p:cNvSpPr/>
          <p:nvPr userDrawn="1"/>
        </p:nvSpPr>
        <p:spPr>
          <a:xfrm>
            <a:off x="940831" y="1953987"/>
            <a:ext cx="3106800" cy="841205"/>
          </a:xfrm>
          <a:prstGeom prst="rect">
            <a:avLst/>
          </a:prstGeom>
          <a:solidFill>
            <a:srgbClr val="FFF6E7"/>
          </a:solidFill>
          <a:ln>
            <a:solidFill>
              <a:srgbClr val="8D63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17C2F7-CB66-4CB8-B26F-7B3C64D575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6" y="757392"/>
            <a:ext cx="10515600" cy="704696"/>
          </a:xfrm>
        </p:spPr>
        <p:txBody>
          <a:bodyPr anchor="b" anchorCtr="0"/>
          <a:lstStyle>
            <a:lvl1pPr algn="ctr"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784BEA-5E31-4B76-8435-68BD500D0B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3E6F1-BC8C-420B-B85F-1216FC0CAEFE}" type="datetime1">
              <a:rPr lang="en-US" noProof="0" smtClean="0"/>
              <a:t>10/29/2019</a:t>
            </a:fld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19BEDD-A744-40CE-9FA6-391AD6FC3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93815F-F490-4307-9E87-AAF436C71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0E458-E7C2-4395-B75D-476A174CEE45}" type="slidenum">
              <a:rPr lang="en-US" noProof="0" smtClean="0"/>
              <a:t>‹#›</a:t>
            </a:fld>
            <a:endParaRPr lang="en-US" noProof="0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39C86C5-91F0-4083-8CE5-1B547E5FEA06}"/>
              </a:ext>
            </a:extLst>
          </p:cNvPr>
          <p:cNvCxnSpPr/>
          <p:nvPr userDrawn="1"/>
        </p:nvCxnSpPr>
        <p:spPr>
          <a:xfrm>
            <a:off x="3738000" y="1554169"/>
            <a:ext cx="4716000" cy="0"/>
          </a:xfrm>
          <a:prstGeom prst="line">
            <a:avLst/>
          </a:prstGeom>
          <a:ln w="127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F2ACB6B7-AA9C-4400-AE52-4698E1110F22}"/>
              </a:ext>
            </a:extLst>
          </p:cNvPr>
          <p:cNvSpPr>
            <a:spLocks noGrp="1"/>
          </p:cNvSpPr>
          <p:nvPr>
            <p:ph type="pic" sz="quarter" idx="56"/>
          </p:nvPr>
        </p:nvSpPr>
        <p:spPr>
          <a:xfrm>
            <a:off x="943519" y="5736021"/>
            <a:ext cx="824400" cy="5715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8" name="Text Placeholder 12">
            <a:extLst>
              <a:ext uri="{FF2B5EF4-FFF2-40B4-BE49-F238E27FC236}">
                <a16:creationId xmlns:a16="http://schemas.microsoft.com/office/drawing/2014/main" id="{C28E9701-34F1-4219-ACE1-7000B0AE2CD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40509" y="2871230"/>
            <a:ext cx="3106800" cy="2599560"/>
          </a:xfrm>
        </p:spPr>
        <p:txBody>
          <a:bodyPr>
            <a:normAutofit/>
          </a:bodyPr>
          <a:lstStyle>
            <a:lvl1pPr marL="180000" indent="-180000">
              <a:lnSpc>
                <a:spcPct val="100000"/>
              </a:lnSpc>
              <a:buClr>
                <a:srgbClr val="9D0000"/>
              </a:buClr>
              <a:defRPr sz="1400" i="0">
                <a:solidFill>
                  <a:schemeClr val="tx2"/>
                </a:solidFill>
              </a:defRPr>
            </a:lvl1pPr>
            <a:lvl2pPr marL="180000" indent="-180000">
              <a:lnSpc>
                <a:spcPct val="100000"/>
              </a:lnSpc>
              <a:buClr>
                <a:srgbClr val="9D0000"/>
              </a:buClr>
              <a:defRPr sz="1400" i="0">
                <a:solidFill>
                  <a:schemeClr val="tx2"/>
                </a:solidFill>
              </a:defRPr>
            </a:lvl2pPr>
            <a:lvl3pPr marL="180000" indent="-180000">
              <a:lnSpc>
                <a:spcPct val="100000"/>
              </a:lnSpc>
              <a:buClr>
                <a:srgbClr val="9D0000"/>
              </a:buClr>
              <a:defRPr sz="1400" i="0">
                <a:solidFill>
                  <a:schemeClr val="tx2"/>
                </a:solidFill>
              </a:defRPr>
            </a:lvl3pPr>
            <a:lvl4pPr marL="180000" indent="-180000">
              <a:lnSpc>
                <a:spcPct val="100000"/>
              </a:lnSpc>
              <a:buClr>
                <a:srgbClr val="9D0000"/>
              </a:buClr>
              <a:defRPr sz="1400" i="0">
                <a:solidFill>
                  <a:schemeClr val="tx2"/>
                </a:solidFill>
              </a:defRPr>
            </a:lvl4pPr>
            <a:lvl5pPr marL="180000" indent="-180000">
              <a:lnSpc>
                <a:spcPct val="100000"/>
              </a:lnSpc>
              <a:buClr>
                <a:srgbClr val="9D0000"/>
              </a:buClr>
              <a:defRPr sz="1400" i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415564D0-8659-4746-BD61-2022D5A1571C}"/>
              </a:ext>
            </a:extLst>
          </p:cNvPr>
          <p:cNvSpPr>
            <a:spLocks noGrp="1"/>
          </p:cNvSpPr>
          <p:nvPr>
            <p:ph type="body" sz="half" idx="34" hasCustomPrompt="1"/>
          </p:nvPr>
        </p:nvSpPr>
        <p:spPr>
          <a:xfrm>
            <a:off x="1141089" y="2123251"/>
            <a:ext cx="2906220" cy="400978"/>
          </a:xfrm>
        </p:spPr>
        <p:txBody>
          <a:bodyPr>
            <a:normAutofit/>
          </a:bodyPr>
          <a:lstStyle>
            <a:lvl1pPr marL="0" indent="0" algn="l">
              <a:buNone/>
              <a:defRPr lang="en-US" sz="2400" b="1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MASTER TEXT</a:t>
            </a:r>
          </a:p>
        </p:txBody>
      </p:sp>
      <p:sp>
        <p:nvSpPr>
          <p:cNvPr id="22" name="Subtitle 2">
            <a:extLst>
              <a:ext uri="{FF2B5EF4-FFF2-40B4-BE49-F238E27FC236}">
                <a16:creationId xmlns:a16="http://schemas.microsoft.com/office/drawing/2014/main" id="{322C9944-3681-441A-BDB1-D9901BE8625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40273" y="2433516"/>
            <a:ext cx="2907035" cy="251428"/>
          </a:xfrm>
        </p:spPr>
        <p:txBody>
          <a:bodyPr>
            <a:normAutofit/>
          </a:bodyPr>
          <a:lstStyle>
            <a:lvl1pPr marL="0" indent="0" algn="l">
              <a:buNone/>
              <a:defRPr sz="1600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text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B03FB91-2842-4B1B-8AE9-E9D1FF269D35}"/>
              </a:ext>
            </a:extLst>
          </p:cNvPr>
          <p:cNvSpPr/>
          <p:nvPr userDrawn="1"/>
        </p:nvSpPr>
        <p:spPr>
          <a:xfrm>
            <a:off x="4542600" y="1952175"/>
            <a:ext cx="3106800" cy="841205"/>
          </a:xfrm>
          <a:prstGeom prst="rect">
            <a:avLst/>
          </a:prstGeom>
          <a:solidFill>
            <a:srgbClr val="FFF6E7"/>
          </a:solidFill>
          <a:ln>
            <a:solidFill>
              <a:srgbClr val="8D63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1" name="Text Placeholder 12">
            <a:extLst>
              <a:ext uri="{FF2B5EF4-FFF2-40B4-BE49-F238E27FC236}">
                <a16:creationId xmlns:a16="http://schemas.microsoft.com/office/drawing/2014/main" id="{9616E1B6-498C-460B-AB62-AF81D52C4493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>
          <a:xfrm>
            <a:off x="4542278" y="2869418"/>
            <a:ext cx="3106800" cy="2599560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buClr>
                <a:srgbClr val="9D0000"/>
              </a:buClr>
              <a:buFont typeface="Arial" panose="020B0604020202020204" pitchFamily="34" charset="0"/>
              <a:buChar char="•"/>
              <a:defRPr lang="en-US" sz="1400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ct val="100000"/>
              </a:lnSpc>
              <a:buClr>
                <a:srgbClr val="9D0000"/>
              </a:buClr>
              <a:buFont typeface="Arial" panose="020B0604020202020204" pitchFamily="34" charset="0"/>
              <a:buChar char="•"/>
              <a:defRPr lang="en-US" sz="1400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80000" indent="-180000" algn="l" defTabSz="914400" rtl="0" eaLnBrk="1" latinLnBrk="0" hangingPunct="1">
              <a:lnSpc>
                <a:spcPct val="100000"/>
              </a:lnSpc>
              <a:buClr>
                <a:srgbClr val="9D0000"/>
              </a:buClr>
              <a:buFont typeface="Arial" panose="020B0604020202020204" pitchFamily="34" charset="0"/>
              <a:buChar char="•"/>
              <a:defRPr lang="en-US" sz="1400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0000" indent="-180000" algn="l" defTabSz="914400" rtl="0" eaLnBrk="1" latinLnBrk="0" hangingPunct="1">
              <a:lnSpc>
                <a:spcPct val="100000"/>
              </a:lnSpc>
              <a:buClr>
                <a:srgbClr val="9D0000"/>
              </a:buClr>
              <a:buFont typeface="Arial" panose="020B0604020202020204" pitchFamily="34" charset="0"/>
              <a:buChar char="•"/>
              <a:defRPr lang="en-US" sz="1400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0000" indent="-180000" algn="l" defTabSz="914400" rtl="0" eaLnBrk="1" latinLnBrk="0" hangingPunct="1">
              <a:lnSpc>
                <a:spcPct val="100000"/>
              </a:lnSpc>
              <a:buClr>
                <a:srgbClr val="9D0000"/>
              </a:buClr>
              <a:buFont typeface="Arial" panose="020B0604020202020204" pitchFamily="34" charset="0"/>
              <a:buChar char="•"/>
              <a:defRPr lang="ru-RU" sz="1400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C441323-C1A6-4BDC-AC0A-1EFAFD9BB852}"/>
              </a:ext>
            </a:extLst>
          </p:cNvPr>
          <p:cNvSpPr/>
          <p:nvPr userDrawn="1"/>
        </p:nvSpPr>
        <p:spPr>
          <a:xfrm>
            <a:off x="8132936" y="1952175"/>
            <a:ext cx="3106800" cy="841205"/>
          </a:xfrm>
          <a:prstGeom prst="rect">
            <a:avLst/>
          </a:prstGeom>
          <a:solidFill>
            <a:srgbClr val="FFF6E7"/>
          </a:solidFill>
          <a:ln>
            <a:solidFill>
              <a:srgbClr val="8D63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6" name="Text Placeholder 12">
            <a:extLst>
              <a:ext uri="{FF2B5EF4-FFF2-40B4-BE49-F238E27FC236}">
                <a16:creationId xmlns:a16="http://schemas.microsoft.com/office/drawing/2014/main" id="{BDD3F4DF-AE9A-4210-B425-69CEFF021075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>
          <a:xfrm>
            <a:off x="8132614" y="2869418"/>
            <a:ext cx="3106800" cy="2599560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buClr>
                <a:srgbClr val="9D0000"/>
              </a:buClr>
              <a:buFont typeface="Arial" panose="020B0604020202020204" pitchFamily="34" charset="0"/>
              <a:buChar char="•"/>
              <a:defRPr lang="en-US" sz="1400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ct val="100000"/>
              </a:lnSpc>
              <a:buClr>
                <a:srgbClr val="9D0000"/>
              </a:buClr>
              <a:buFont typeface="Arial" panose="020B0604020202020204" pitchFamily="34" charset="0"/>
              <a:buChar char="•"/>
              <a:defRPr lang="en-US" sz="1400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80000" indent="-180000" algn="l" defTabSz="914400" rtl="0" eaLnBrk="1" latinLnBrk="0" hangingPunct="1">
              <a:lnSpc>
                <a:spcPct val="100000"/>
              </a:lnSpc>
              <a:buClr>
                <a:srgbClr val="9D0000"/>
              </a:buClr>
              <a:buFont typeface="Arial" panose="020B0604020202020204" pitchFamily="34" charset="0"/>
              <a:buChar char="•"/>
              <a:defRPr lang="en-US" sz="1400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0000" indent="-180000" algn="l" defTabSz="914400" rtl="0" eaLnBrk="1" latinLnBrk="0" hangingPunct="1">
              <a:lnSpc>
                <a:spcPct val="100000"/>
              </a:lnSpc>
              <a:buClr>
                <a:srgbClr val="9D0000"/>
              </a:buClr>
              <a:buFont typeface="Arial" panose="020B0604020202020204" pitchFamily="34" charset="0"/>
              <a:buChar char="•"/>
              <a:defRPr lang="en-US" sz="1400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0000" indent="-180000" algn="l" defTabSz="914400" rtl="0" eaLnBrk="1" latinLnBrk="0" hangingPunct="1">
              <a:lnSpc>
                <a:spcPct val="100000"/>
              </a:lnSpc>
              <a:buClr>
                <a:srgbClr val="9D0000"/>
              </a:buClr>
              <a:buFont typeface="Arial" panose="020B0604020202020204" pitchFamily="34" charset="0"/>
              <a:buChar char="•"/>
              <a:defRPr lang="ru-RU" sz="1400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DE83707A-ED46-4701-A2DF-CAF67EC69C0D}"/>
              </a:ext>
            </a:extLst>
          </p:cNvPr>
          <p:cNvSpPr>
            <a:spLocks noGrp="1"/>
          </p:cNvSpPr>
          <p:nvPr>
            <p:ph type="body" sz="half" idx="60" hasCustomPrompt="1"/>
          </p:nvPr>
        </p:nvSpPr>
        <p:spPr>
          <a:xfrm>
            <a:off x="4742364" y="2123251"/>
            <a:ext cx="2906220" cy="400978"/>
          </a:xfrm>
        </p:spPr>
        <p:txBody>
          <a:bodyPr>
            <a:normAutofit/>
          </a:bodyPr>
          <a:lstStyle>
            <a:lvl1pPr marL="0" indent="0" algn="l">
              <a:buNone/>
              <a:defRPr lang="en-US" sz="2400" b="1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MASTER TEXT</a:t>
            </a:r>
          </a:p>
        </p:txBody>
      </p:sp>
      <p:sp>
        <p:nvSpPr>
          <p:cNvPr id="45" name="Text Placeholder 3">
            <a:extLst>
              <a:ext uri="{FF2B5EF4-FFF2-40B4-BE49-F238E27FC236}">
                <a16:creationId xmlns:a16="http://schemas.microsoft.com/office/drawing/2014/main" id="{79E3F99B-4600-4E33-94D7-64D008878A7E}"/>
              </a:ext>
            </a:extLst>
          </p:cNvPr>
          <p:cNvSpPr>
            <a:spLocks noGrp="1"/>
          </p:cNvSpPr>
          <p:nvPr>
            <p:ph type="body" sz="half" idx="61" hasCustomPrompt="1"/>
          </p:nvPr>
        </p:nvSpPr>
        <p:spPr>
          <a:xfrm>
            <a:off x="8333194" y="2123251"/>
            <a:ext cx="2906220" cy="400978"/>
          </a:xfrm>
        </p:spPr>
        <p:txBody>
          <a:bodyPr>
            <a:normAutofit/>
          </a:bodyPr>
          <a:lstStyle>
            <a:lvl1pPr marL="0" indent="0" algn="l">
              <a:buNone/>
              <a:defRPr lang="en-US" sz="2400" b="1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MASTER TEXT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C632C55-1D14-4AE5-91FB-49DA76045810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4742364" y="2432944"/>
            <a:ext cx="2919600" cy="252000"/>
          </a:xfrm>
        </p:spPr>
        <p:txBody>
          <a:bodyPr>
            <a:no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>
              <a:defRPr lang="en-US" sz="1600" i="1" kern="1200" dirty="0" smtClean="0">
                <a:solidFill>
                  <a:srgbClr val="8D6347"/>
                </a:solidFill>
                <a:latin typeface="+mn-lt"/>
                <a:ea typeface="+mn-ea"/>
                <a:cs typeface="+mn-cs"/>
              </a:defRPr>
            </a:lvl2pPr>
            <a:lvl3pPr>
              <a:defRPr lang="en-US" sz="1600" i="1" kern="1200" dirty="0" smtClean="0">
                <a:solidFill>
                  <a:srgbClr val="8D6347"/>
                </a:solidFill>
                <a:latin typeface="+mn-lt"/>
                <a:ea typeface="+mn-ea"/>
                <a:cs typeface="+mn-cs"/>
              </a:defRPr>
            </a:lvl3pPr>
            <a:lvl4pPr>
              <a:defRPr lang="en-US" sz="1600" i="1" kern="1200" dirty="0" smtClean="0">
                <a:solidFill>
                  <a:srgbClr val="8D6347"/>
                </a:solidFill>
                <a:latin typeface="+mn-lt"/>
                <a:ea typeface="+mn-ea"/>
                <a:cs typeface="+mn-cs"/>
              </a:defRPr>
            </a:lvl4pPr>
            <a:lvl5pPr>
              <a:defRPr lang="ru-RU" sz="1600" i="1" kern="1200" dirty="0">
                <a:solidFill>
                  <a:srgbClr val="8D6347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noProof="0"/>
              <a:t>Click to Edit Master text</a:t>
            </a:r>
          </a:p>
        </p:txBody>
      </p:sp>
      <p:sp>
        <p:nvSpPr>
          <p:cNvPr id="46" name="Text Placeholder 11">
            <a:extLst>
              <a:ext uri="{FF2B5EF4-FFF2-40B4-BE49-F238E27FC236}">
                <a16:creationId xmlns:a16="http://schemas.microsoft.com/office/drawing/2014/main" id="{52665BC8-C66B-455F-8D42-C0B89951FC6B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8333194" y="2432944"/>
            <a:ext cx="2919600" cy="252000"/>
          </a:xfrm>
        </p:spPr>
        <p:txBody>
          <a:bodyPr>
            <a:no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>
              <a:defRPr lang="en-US" sz="1600" i="1" kern="1200" dirty="0" smtClean="0">
                <a:solidFill>
                  <a:srgbClr val="8D6347"/>
                </a:solidFill>
                <a:latin typeface="+mn-lt"/>
                <a:ea typeface="+mn-ea"/>
                <a:cs typeface="+mn-cs"/>
              </a:defRPr>
            </a:lvl2pPr>
            <a:lvl3pPr>
              <a:defRPr lang="en-US" sz="1600" i="1" kern="1200" dirty="0" smtClean="0">
                <a:solidFill>
                  <a:srgbClr val="8D6347"/>
                </a:solidFill>
                <a:latin typeface="+mn-lt"/>
                <a:ea typeface="+mn-ea"/>
                <a:cs typeface="+mn-cs"/>
              </a:defRPr>
            </a:lvl3pPr>
            <a:lvl4pPr>
              <a:defRPr lang="en-US" sz="1600" i="1" kern="1200" dirty="0" smtClean="0">
                <a:solidFill>
                  <a:srgbClr val="8D6347"/>
                </a:solidFill>
                <a:latin typeface="+mn-lt"/>
                <a:ea typeface="+mn-ea"/>
                <a:cs typeface="+mn-cs"/>
              </a:defRPr>
            </a:lvl4pPr>
            <a:lvl5pPr>
              <a:defRPr lang="ru-RU" sz="1600" i="1" kern="1200" dirty="0">
                <a:solidFill>
                  <a:srgbClr val="8D6347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noProof="0"/>
              <a:t>Click to Edit Master text</a:t>
            </a:r>
          </a:p>
        </p:txBody>
      </p:sp>
    </p:spTree>
    <p:extLst>
      <p:ext uri="{BB962C8B-B14F-4D97-AF65-F5344CB8AC3E}">
        <p14:creationId xmlns:p14="http://schemas.microsoft.com/office/powerpoint/2010/main" val="17426187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ith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7C2F7-CB66-4CB8-B26F-7B3C64D575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6" y="757392"/>
            <a:ext cx="10515600" cy="704696"/>
          </a:xfrm>
        </p:spPr>
        <p:txBody>
          <a:bodyPr anchor="b" anchorCtr="0"/>
          <a:lstStyle>
            <a:lvl1pPr algn="ctr"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9FEDE1-14F2-46B9-85D8-8B68DB5F2E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6" y="2299110"/>
            <a:ext cx="5220000" cy="326750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rgbClr val="9D0000"/>
              </a:buClr>
              <a:buFont typeface="Arial" panose="020B0604020202020204" pitchFamily="34" charset="0"/>
              <a:buNone/>
              <a:defRPr sz="1600" i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784BEA-5E31-4B76-8435-68BD500D0B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3E6F1-BC8C-420B-B85F-1216FC0CAEFE}" type="datetime1">
              <a:rPr lang="en-US" noProof="0" smtClean="0"/>
              <a:t>10/29/2019</a:t>
            </a:fld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19BEDD-A744-40CE-9FA6-391AD6FC3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93815F-F490-4307-9E87-AAF436C71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0E458-E7C2-4395-B75D-476A174CEE45}" type="slidenum">
              <a:rPr lang="en-US" noProof="0" smtClean="0"/>
              <a:t>‹#›</a:t>
            </a:fld>
            <a:endParaRPr lang="en-US" noProof="0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39C86C5-91F0-4083-8CE5-1B547E5FEA06}"/>
              </a:ext>
            </a:extLst>
          </p:cNvPr>
          <p:cNvCxnSpPr/>
          <p:nvPr userDrawn="1"/>
        </p:nvCxnSpPr>
        <p:spPr>
          <a:xfrm>
            <a:off x="3738000" y="1554169"/>
            <a:ext cx="4716000" cy="0"/>
          </a:xfrm>
          <a:prstGeom prst="line">
            <a:avLst/>
          </a:prstGeom>
          <a:ln w="127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40">
            <a:extLst>
              <a:ext uri="{FF2B5EF4-FFF2-40B4-BE49-F238E27FC236}">
                <a16:creationId xmlns:a16="http://schemas.microsoft.com/office/drawing/2014/main" id="{2E228B39-E69E-4928-A3B9-E0820CF9C197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838206" y="1893552"/>
            <a:ext cx="5220000" cy="34326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2400" b="1" i="0">
                <a:solidFill>
                  <a:srgbClr val="9D0000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0" name="Text Placeholder 40">
            <a:extLst>
              <a:ext uri="{FF2B5EF4-FFF2-40B4-BE49-F238E27FC236}">
                <a16:creationId xmlns:a16="http://schemas.microsoft.com/office/drawing/2014/main" id="{DB13281D-9A7C-4ED9-86E0-B903E8AE724B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6133806" y="1893552"/>
            <a:ext cx="5220000" cy="34326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2400" b="1" i="0">
                <a:solidFill>
                  <a:srgbClr val="9D0000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F2ACB6B7-AA9C-4400-AE52-4698E1110F22}"/>
              </a:ext>
            </a:extLst>
          </p:cNvPr>
          <p:cNvSpPr>
            <a:spLocks noGrp="1"/>
          </p:cNvSpPr>
          <p:nvPr>
            <p:ph type="pic" sz="quarter" idx="56"/>
          </p:nvPr>
        </p:nvSpPr>
        <p:spPr>
          <a:xfrm>
            <a:off x="943519" y="5736021"/>
            <a:ext cx="824400" cy="5715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609833F7-F057-48CB-9D76-2CA2BC07E553}"/>
              </a:ext>
            </a:extLst>
          </p:cNvPr>
          <p:cNvSpPr>
            <a:spLocks noGrp="1"/>
          </p:cNvSpPr>
          <p:nvPr>
            <p:ph sz="half" idx="57"/>
          </p:nvPr>
        </p:nvSpPr>
        <p:spPr>
          <a:xfrm>
            <a:off x="6133806" y="2299110"/>
            <a:ext cx="5220000" cy="326750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rgbClr val="9D0000"/>
              </a:buClr>
              <a:buFont typeface="Arial" panose="020B0604020202020204" pitchFamily="34" charset="0"/>
              <a:buNone/>
              <a:defRPr sz="1600" i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478142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 descr="Brush stroke spot">
            <a:extLst>
              <a:ext uri="{FF2B5EF4-FFF2-40B4-BE49-F238E27FC236}">
                <a16:creationId xmlns:a16="http://schemas.microsoft.com/office/drawing/2014/main" id="{5E9B7E8C-EA81-4F11-B6B4-4C6D0883E361}"/>
              </a:ext>
            </a:extLst>
          </p:cNvPr>
          <p:cNvSpPr/>
          <p:nvPr userDrawn="1"/>
        </p:nvSpPr>
        <p:spPr>
          <a:xfrm>
            <a:off x="0" y="2554816"/>
            <a:ext cx="12192000" cy="1033272"/>
          </a:xfrm>
          <a:prstGeom prst="rect">
            <a:avLst/>
          </a:prstGeom>
          <a:blipFill dpi="0" rotWithShape="1"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l="-2613" t="-436" r="-2613" b="-43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A22D2062-91DE-4F9D-8979-5E7B70BB4D5C}"/>
              </a:ext>
            </a:extLst>
          </p:cNvPr>
          <p:cNvCxnSpPr/>
          <p:nvPr userDrawn="1"/>
        </p:nvCxnSpPr>
        <p:spPr>
          <a:xfrm>
            <a:off x="1430172" y="3058752"/>
            <a:ext cx="886825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>
            <a:extLst>
              <a:ext uri="{FF2B5EF4-FFF2-40B4-BE49-F238E27FC236}">
                <a16:creationId xmlns:a16="http://schemas.microsoft.com/office/drawing/2014/main" id="{4EB635A0-8647-462E-8EFA-7972F5298BA4}"/>
              </a:ext>
            </a:extLst>
          </p:cNvPr>
          <p:cNvSpPr/>
          <p:nvPr userDrawn="1"/>
        </p:nvSpPr>
        <p:spPr>
          <a:xfrm>
            <a:off x="7728076" y="2515014"/>
            <a:ext cx="1105200" cy="1105200"/>
          </a:xfrm>
          <a:prstGeom prst="ellipse">
            <a:avLst/>
          </a:prstGeom>
          <a:solidFill>
            <a:srgbClr val="FFF6E7"/>
          </a:solidFill>
          <a:ln>
            <a:solidFill>
              <a:srgbClr val="8D63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85070A80-8F0E-4B18-B219-F60856841BC5}"/>
              </a:ext>
            </a:extLst>
          </p:cNvPr>
          <p:cNvSpPr/>
          <p:nvPr userDrawn="1"/>
        </p:nvSpPr>
        <p:spPr>
          <a:xfrm>
            <a:off x="5541531" y="2515014"/>
            <a:ext cx="1105200" cy="1105200"/>
          </a:xfrm>
          <a:prstGeom prst="ellipse">
            <a:avLst/>
          </a:prstGeom>
          <a:solidFill>
            <a:srgbClr val="FFF6E7"/>
          </a:solidFill>
          <a:ln>
            <a:solidFill>
              <a:srgbClr val="8D63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ECAA45C4-93C9-4DB5-B9C6-4767D32E7D4F}"/>
              </a:ext>
            </a:extLst>
          </p:cNvPr>
          <p:cNvSpPr/>
          <p:nvPr userDrawn="1"/>
        </p:nvSpPr>
        <p:spPr>
          <a:xfrm>
            <a:off x="3354987" y="2515014"/>
            <a:ext cx="1105200" cy="1105200"/>
          </a:xfrm>
          <a:prstGeom prst="ellipse">
            <a:avLst/>
          </a:prstGeom>
          <a:solidFill>
            <a:srgbClr val="FFF6E7"/>
          </a:solidFill>
          <a:ln>
            <a:solidFill>
              <a:srgbClr val="8D63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E5C9AF58-99E9-4922-BA5A-693C45628310}"/>
              </a:ext>
            </a:extLst>
          </p:cNvPr>
          <p:cNvSpPr/>
          <p:nvPr userDrawn="1"/>
        </p:nvSpPr>
        <p:spPr>
          <a:xfrm>
            <a:off x="9914620" y="2515014"/>
            <a:ext cx="1105200" cy="1105200"/>
          </a:xfrm>
          <a:prstGeom prst="ellipse">
            <a:avLst/>
          </a:prstGeom>
          <a:solidFill>
            <a:srgbClr val="FFF6E7"/>
          </a:solidFill>
          <a:ln>
            <a:solidFill>
              <a:srgbClr val="8D63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71CAE0A3-2A25-4785-8E62-7CAA552DB48C}"/>
              </a:ext>
            </a:extLst>
          </p:cNvPr>
          <p:cNvSpPr/>
          <p:nvPr userDrawn="1"/>
        </p:nvSpPr>
        <p:spPr>
          <a:xfrm>
            <a:off x="1168442" y="2515014"/>
            <a:ext cx="1105200" cy="1105200"/>
          </a:xfrm>
          <a:prstGeom prst="ellipse">
            <a:avLst/>
          </a:prstGeom>
          <a:solidFill>
            <a:srgbClr val="FFF6E7"/>
          </a:solidFill>
          <a:ln>
            <a:solidFill>
              <a:srgbClr val="8D63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17C2F7-CB66-4CB8-B26F-7B3C64D575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6" y="757392"/>
            <a:ext cx="10515600" cy="704696"/>
          </a:xfrm>
        </p:spPr>
        <p:txBody>
          <a:bodyPr anchor="b" anchorCtr="0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784BEA-5E31-4B76-8435-68BD500D0B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3E6F1-BC8C-420B-B85F-1216FC0CAEFE}" type="datetime1">
              <a:rPr lang="en-US" noProof="0" smtClean="0"/>
              <a:t>10/29/2019</a:t>
            </a:fld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19BEDD-A744-40CE-9FA6-391AD6FC3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93815F-F490-4307-9E87-AAF436C71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0E458-E7C2-4395-B75D-476A174CEE45}" type="slidenum">
              <a:rPr lang="en-US" noProof="0" smtClean="0"/>
              <a:t>‹#›</a:t>
            </a:fld>
            <a:endParaRPr lang="en-US" noProof="0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39C86C5-91F0-4083-8CE5-1B547E5FEA06}"/>
              </a:ext>
            </a:extLst>
          </p:cNvPr>
          <p:cNvCxnSpPr/>
          <p:nvPr userDrawn="1"/>
        </p:nvCxnSpPr>
        <p:spPr>
          <a:xfrm>
            <a:off x="3738000" y="1554169"/>
            <a:ext cx="4716000" cy="0"/>
          </a:xfrm>
          <a:prstGeom prst="line">
            <a:avLst/>
          </a:prstGeom>
          <a:ln w="127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Subtitle 2">
            <a:extLst>
              <a:ext uri="{FF2B5EF4-FFF2-40B4-BE49-F238E27FC236}">
                <a16:creationId xmlns:a16="http://schemas.microsoft.com/office/drawing/2014/main" id="{A617DA88-4765-4225-9C56-CD0FFD9D7673}"/>
              </a:ext>
            </a:extLst>
          </p:cNvPr>
          <p:cNvSpPr>
            <a:spLocks noGrp="1"/>
          </p:cNvSpPr>
          <p:nvPr>
            <p:ph type="subTitle" idx="15"/>
          </p:nvPr>
        </p:nvSpPr>
        <p:spPr>
          <a:xfrm>
            <a:off x="838200" y="1632332"/>
            <a:ext cx="10515600" cy="526312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2400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F2ACB6B7-AA9C-4400-AE52-4698E1110F22}"/>
              </a:ext>
            </a:extLst>
          </p:cNvPr>
          <p:cNvSpPr>
            <a:spLocks noGrp="1"/>
          </p:cNvSpPr>
          <p:nvPr>
            <p:ph type="pic" sz="quarter" idx="56"/>
          </p:nvPr>
        </p:nvSpPr>
        <p:spPr>
          <a:xfrm>
            <a:off x="943519" y="5736021"/>
            <a:ext cx="824400" cy="5715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EE24F90E-9639-47BA-B2B5-44308E98E5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59129" y="4083690"/>
            <a:ext cx="1728216" cy="133646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80E9425A-8D87-4F85-AA5A-B875BC11159E}"/>
              </a:ext>
            </a:extLst>
          </p:cNvPr>
          <p:cNvSpPr>
            <a:spLocks noGrp="1"/>
          </p:cNvSpPr>
          <p:nvPr>
            <p:ph type="body" sz="half" idx="34" hasCustomPrompt="1"/>
          </p:nvPr>
        </p:nvSpPr>
        <p:spPr>
          <a:xfrm>
            <a:off x="859128" y="3734003"/>
            <a:ext cx="1728216" cy="375509"/>
          </a:xfrm>
        </p:spPr>
        <p:txBody>
          <a:bodyPr anchor="b" anchorCtr="0">
            <a:normAutofit/>
          </a:bodyPr>
          <a:lstStyle>
            <a:lvl1pPr marL="0" indent="0" algn="ctr">
              <a:buNone/>
              <a:defRPr lang="en-US" sz="2000" b="1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Master text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AAC62CEF-A7CC-4E5C-8E98-48ACBCE01C9F}"/>
              </a:ext>
            </a:extLst>
          </p:cNvPr>
          <p:cNvSpPr>
            <a:spLocks noGrp="1"/>
          </p:cNvSpPr>
          <p:nvPr>
            <p:ph type="body" sz="half" idx="42" hasCustomPrompt="1"/>
          </p:nvPr>
        </p:nvSpPr>
        <p:spPr>
          <a:xfrm>
            <a:off x="1167830" y="2849708"/>
            <a:ext cx="1106424" cy="314428"/>
          </a:xfrm>
        </p:spPr>
        <p:txBody>
          <a:bodyPr>
            <a:noAutofit/>
          </a:bodyPr>
          <a:lstStyle>
            <a:lvl1pPr marL="0" indent="0" algn="ctr">
              <a:spcBef>
                <a:spcPts val="600"/>
              </a:spcBef>
              <a:buNone/>
              <a:defRPr lang="en-US" sz="2200" b="1" i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YEAR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809AFEDE-B5E4-4DBC-BBB4-A12825A2C863}"/>
              </a:ext>
            </a:extLst>
          </p:cNvPr>
          <p:cNvSpPr>
            <a:spLocks noGrp="1"/>
          </p:cNvSpPr>
          <p:nvPr>
            <p:ph type="body" sz="half" idx="43" hasCustomPrompt="1"/>
          </p:nvPr>
        </p:nvSpPr>
        <p:spPr>
          <a:xfrm>
            <a:off x="1167830" y="3092621"/>
            <a:ext cx="1106424" cy="314427"/>
          </a:xfrm>
        </p:spPr>
        <p:txBody>
          <a:bodyPr>
            <a:noAutofit/>
          </a:bodyPr>
          <a:lstStyle>
            <a:lvl1pPr marL="0" indent="0" algn="ctr">
              <a:spcBef>
                <a:spcPts val="600"/>
              </a:spcBef>
              <a:buNone/>
              <a:defRPr lang="en-US" sz="2000" b="0" i="0" kern="120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month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C655C2FA-4FE8-4A41-80BA-4F216DED3B33}"/>
              </a:ext>
            </a:extLst>
          </p:cNvPr>
          <p:cNvSpPr>
            <a:spLocks noGrp="1"/>
          </p:cNvSpPr>
          <p:nvPr>
            <p:ph type="body" sz="half" idx="48" hasCustomPrompt="1"/>
          </p:nvPr>
        </p:nvSpPr>
        <p:spPr>
          <a:xfrm>
            <a:off x="9914008" y="2827850"/>
            <a:ext cx="1106424" cy="314428"/>
          </a:xfrm>
        </p:spPr>
        <p:txBody>
          <a:bodyPr>
            <a:noAutofit/>
          </a:bodyPr>
          <a:lstStyle>
            <a:lvl1pPr marL="0" indent="0" algn="ctr">
              <a:spcBef>
                <a:spcPts val="600"/>
              </a:spcBef>
              <a:buNone/>
              <a:defRPr lang="en-US" sz="2200" b="1" i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YEAR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EF847E62-5CE2-45BE-A885-8D6CB5A97161}"/>
              </a:ext>
            </a:extLst>
          </p:cNvPr>
          <p:cNvSpPr>
            <a:spLocks noGrp="1"/>
          </p:cNvSpPr>
          <p:nvPr>
            <p:ph type="body" sz="half" idx="49" hasCustomPrompt="1"/>
          </p:nvPr>
        </p:nvSpPr>
        <p:spPr>
          <a:xfrm>
            <a:off x="9914008" y="3070763"/>
            <a:ext cx="1106424" cy="314427"/>
          </a:xfrm>
        </p:spPr>
        <p:txBody>
          <a:bodyPr>
            <a:noAutofit/>
          </a:bodyPr>
          <a:lstStyle>
            <a:lvl1pPr marL="0" indent="0" algn="ctr">
              <a:spcBef>
                <a:spcPts val="600"/>
              </a:spcBef>
              <a:buNone/>
              <a:defRPr lang="en-US" sz="2000" b="0" i="0" kern="120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month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E9700CBF-AC90-4C6B-B28B-6070D7F4D171}"/>
              </a:ext>
            </a:extLst>
          </p:cNvPr>
          <p:cNvSpPr>
            <a:spLocks noGrp="1"/>
          </p:cNvSpPr>
          <p:nvPr>
            <p:ph type="body" sz="half" idx="50" hasCustomPrompt="1"/>
          </p:nvPr>
        </p:nvSpPr>
        <p:spPr>
          <a:xfrm>
            <a:off x="3354375" y="2849708"/>
            <a:ext cx="1106424" cy="314428"/>
          </a:xfrm>
        </p:spPr>
        <p:txBody>
          <a:bodyPr>
            <a:noAutofit/>
          </a:bodyPr>
          <a:lstStyle>
            <a:lvl1pPr marL="0" indent="0" algn="ctr">
              <a:spcBef>
                <a:spcPts val="600"/>
              </a:spcBef>
              <a:buNone/>
              <a:defRPr lang="en-US" sz="2200" b="1" i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YEAR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14A999B7-5760-4B03-8394-F38F76320714}"/>
              </a:ext>
            </a:extLst>
          </p:cNvPr>
          <p:cNvSpPr>
            <a:spLocks noGrp="1"/>
          </p:cNvSpPr>
          <p:nvPr>
            <p:ph type="body" sz="half" idx="51" hasCustomPrompt="1"/>
          </p:nvPr>
        </p:nvSpPr>
        <p:spPr>
          <a:xfrm>
            <a:off x="3354375" y="3092621"/>
            <a:ext cx="1106424" cy="314427"/>
          </a:xfrm>
        </p:spPr>
        <p:txBody>
          <a:bodyPr>
            <a:noAutofit/>
          </a:bodyPr>
          <a:lstStyle>
            <a:lvl1pPr marL="0" indent="0" algn="ctr">
              <a:spcBef>
                <a:spcPts val="600"/>
              </a:spcBef>
              <a:buNone/>
              <a:defRPr lang="en-US" sz="2000" b="0" i="0" kern="120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month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F0F3187D-7DB1-4719-9F22-A55C5CEB6E7B}"/>
              </a:ext>
            </a:extLst>
          </p:cNvPr>
          <p:cNvSpPr>
            <a:spLocks noGrp="1"/>
          </p:cNvSpPr>
          <p:nvPr>
            <p:ph type="body" sz="half" idx="52" hasCustomPrompt="1"/>
          </p:nvPr>
        </p:nvSpPr>
        <p:spPr>
          <a:xfrm>
            <a:off x="5540919" y="2849708"/>
            <a:ext cx="1106424" cy="314428"/>
          </a:xfrm>
        </p:spPr>
        <p:txBody>
          <a:bodyPr>
            <a:noAutofit/>
          </a:bodyPr>
          <a:lstStyle>
            <a:lvl1pPr marL="0" indent="0" algn="ctr">
              <a:spcBef>
                <a:spcPts val="600"/>
              </a:spcBef>
              <a:buNone/>
              <a:defRPr lang="en-US" sz="2200" b="1" i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YEAR</a:t>
            </a: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FC11D98A-051A-491B-9B80-2EFB0B103E76}"/>
              </a:ext>
            </a:extLst>
          </p:cNvPr>
          <p:cNvSpPr>
            <a:spLocks noGrp="1"/>
          </p:cNvSpPr>
          <p:nvPr>
            <p:ph type="body" sz="half" idx="53" hasCustomPrompt="1"/>
          </p:nvPr>
        </p:nvSpPr>
        <p:spPr>
          <a:xfrm>
            <a:off x="5540919" y="3092621"/>
            <a:ext cx="1106424" cy="314427"/>
          </a:xfrm>
        </p:spPr>
        <p:txBody>
          <a:bodyPr>
            <a:noAutofit/>
          </a:bodyPr>
          <a:lstStyle>
            <a:lvl1pPr marL="0" indent="0" algn="ctr">
              <a:spcBef>
                <a:spcPts val="600"/>
              </a:spcBef>
              <a:buNone/>
              <a:defRPr lang="en-US" sz="2000" b="0" i="0" kern="120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month</a:t>
            </a:r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7F4211FC-A6F2-4AFA-9F30-FD13CEAAC5A0}"/>
              </a:ext>
            </a:extLst>
          </p:cNvPr>
          <p:cNvSpPr>
            <a:spLocks noGrp="1"/>
          </p:cNvSpPr>
          <p:nvPr>
            <p:ph type="body" sz="half" idx="54" hasCustomPrompt="1"/>
          </p:nvPr>
        </p:nvSpPr>
        <p:spPr>
          <a:xfrm>
            <a:off x="7727464" y="2849708"/>
            <a:ext cx="1106424" cy="314428"/>
          </a:xfrm>
        </p:spPr>
        <p:txBody>
          <a:bodyPr>
            <a:noAutofit/>
          </a:bodyPr>
          <a:lstStyle>
            <a:lvl1pPr marL="0" indent="0" algn="ctr">
              <a:spcBef>
                <a:spcPts val="600"/>
              </a:spcBef>
              <a:buNone/>
              <a:defRPr lang="en-US" sz="2200" b="1" i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YEAR</a:t>
            </a: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D3931DEC-CD0C-4B70-8E1E-036122C0484A}"/>
              </a:ext>
            </a:extLst>
          </p:cNvPr>
          <p:cNvSpPr>
            <a:spLocks noGrp="1"/>
          </p:cNvSpPr>
          <p:nvPr>
            <p:ph type="body" sz="half" idx="55" hasCustomPrompt="1"/>
          </p:nvPr>
        </p:nvSpPr>
        <p:spPr>
          <a:xfrm>
            <a:off x="7727464" y="3092621"/>
            <a:ext cx="1106424" cy="314427"/>
          </a:xfrm>
        </p:spPr>
        <p:txBody>
          <a:bodyPr>
            <a:noAutofit/>
          </a:bodyPr>
          <a:lstStyle>
            <a:lvl1pPr marL="0" indent="0" algn="ctr">
              <a:spcBef>
                <a:spcPts val="600"/>
              </a:spcBef>
              <a:buNone/>
              <a:defRPr lang="en-US" sz="2000" b="0" i="0" kern="120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month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E45025BC-6529-4F89-87D6-1D94E2C72C6F}"/>
              </a:ext>
            </a:extLst>
          </p:cNvPr>
          <p:cNvSpPr>
            <a:spLocks noGrp="1"/>
          </p:cNvSpPr>
          <p:nvPr>
            <p:ph type="body" sz="half" idx="57"/>
          </p:nvPr>
        </p:nvSpPr>
        <p:spPr>
          <a:xfrm>
            <a:off x="9603105" y="4083690"/>
            <a:ext cx="1728216" cy="133646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3CD7F50C-7C74-42DA-AD3A-38EEA8993C5D}"/>
              </a:ext>
            </a:extLst>
          </p:cNvPr>
          <p:cNvSpPr>
            <a:spLocks noGrp="1"/>
          </p:cNvSpPr>
          <p:nvPr>
            <p:ph type="body" sz="half" idx="58" hasCustomPrompt="1"/>
          </p:nvPr>
        </p:nvSpPr>
        <p:spPr>
          <a:xfrm>
            <a:off x="9603104" y="3734003"/>
            <a:ext cx="1728216" cy="375509"/>
          </a:xfrm>
        </p:spPr>
        <p:txBody>
          <a:bodyPr anchor="b" anchorCtr="0">
            <a:normAutofit/>
          </a:bodyPr>
          <a:lstStyle>
            <a:lvl1pPr marL="0" indent="0" algn="ctr">
              <a:buNone/>
              <a:defRPr lang="en-US" sz="2000" b="1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Master text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6B626BA0-3E25-4C19-9341-736B0E810156}"/>
              </a:ext>
            </a:extLst>
          </p:cNvPr>
          <p:cNvSpPr>
            <a:spLocks noGrp="1"/>
          </p:cNvSpPr>
          <p:nvPr>
            <p:ph type="body" sz="half" idx="59"/>
          </p:nvPr>
        </p:nvSpPr>
        <p:spPr>
          <a:xfrm>
            <a:off x="3045123" y="4083690"/>
            <a:ext cx="1728216" cy="133646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71D35746-C7C9-44AF-B36A-AD900B43E000}"/>
              </a:ext>
            </a:extLst>
          </p:cNvPr>
          <p:cNvSpPr>
            <a:spLocks noGrp="1"/>
          </p:cNvSpPr>
          <p:nvPr>
            <p:ph type="body" sz="half" idx="60" hasCustomPrompt="1"/>
          </p:nvPr>
        </p:nvSpPr>
        <p:spPr>
          <a:xfrm>
            <a:off x="3045122" y="3734003"/>
            <a:ext cx="1728216" cy="375509"/>
          </a:xfrm>
        </p:spPr>
        <p:txBody>
          <a:bodyPr anchor="b" anchorCtr="0">
            <a:normAutofit/>
          </a:bodyPr>
          <a:lstStyle>
            <a:lvl1pPr marL="0" indent="0" algn="ctr">
              <a:buNone/>
              <a:defRPr lang="en-US" sz="2000" b="1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Master text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0DD122A5-3E85-448B-AEF4-916061D337DA}"/>
              </a:ext>
            </a:extLst>
          </p:cNvPr>
          <p:cNvSpPr>
            <a:spLocks noGrp="1"/>
          </p:cNvSpPr>
          <p:nvPr>
            <p:ph type="body" sz="half" idx="61"/>
          </p:nvPr>
        </p:nvSpPr>
        <p:spPr>
          <a:xfrm>
            <a:off x="5231117" y="4083690"/>
            <a:ext cx="1728216" cy="133646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458B3ABB-6123-475E-9158-8F0F7E5CB7EA}"/>
              </a:ext>
            </a:extLst>
          </p:cNvPr>
          <p:cNvSpPr>
            <a:spLocks noGrp="1"/>
          </p:cNvSpPr>
          <p:nvPr>
            <p:ph type="body" sz="half" idx="62" hasCustomPrompt="1"/>
          </p:nvPr>
        </p:nvSpPr>
        <p:spPr>
          <a:xfrm>
            <a:off x="5231116" y="3734003"/>
            <a:ext cx="1728216" cy="375509"/>
          </a:xfrm>
        </p:spPr>
        <p:txBody>
          <a:bodyPr anchor="b" anchorCtr="0">
            <a:normAutofit/>
          </a:bodyPr>
          <a:lstStyle>
            <a:lvl1pPr marL="0" indent="0" algn="ctr">
              <a:buNone/>
              <a:defRPr lang="en-US" sz="2000" b="1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Master text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D3B00581-02A2-4EBF-BF5A-C945D4E1CF1F}"/>
              </a:ext>
            </a:extLst>
          </p:cNvPr>
          <p:cNvSpPr>
            <a:spLocks noGrp="1"/>
          </p:cNvSpPr>
          <p:nvPr>
            <p:ph type="body" sz="half" idx="63"/>
          </p:nvPr>
        </p:nvSpPr>
        <p:spPr>
          <a:xfrm>
            <a:off x="7417111" y="4083690"/>
            <a:ext cx="1728216" cy="133646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841B08C8-6479-4E23-9967-D1A97B48518A}"/>
              </a:ext>
            </a:extLst>
          </p:cNvPr>
          <p:cNvSpPr>
            <a:spLocks noGrp="1"/>
          </p:cNvSpPr>
          <p:nvPr>
            <p:ph type="body" sz="half" idx="64" hasCustomPrompt="1"/>
          </p:nvPr>
        </p:nvSpPr>
        <p:spPr>
          <a:xfrm>
            <a:off x="7417110" y="3734003"/>
            <a:ext cx="1728216" cy="375509"/>
          </a:xfrm>
        </p:spPr>
        <p:txBody>
          <a:bodyPr anchor="b" anchorCtr="0">
            <a:normAutofit/>
          </a:bodyPr>
          <a:lstStyle>
            <a:lvl1pPr marL="0" indent="0" algn="ctr">
              <a:buNone/>
              <a:defRPr lang="en-US" sz="2000" b="1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Master text</a:t>
            </a:r>
          </a:p>
        </p:txBody>
      </p:sp>
    </p:spTree>
    <p:extLst>
      <p:ext uri="{BB962C8B-B14F-4D97-AF65-F5344CB8AC3E}">
        <p14:creationId xmlns:p14="http://schemas.microsoft.com/office/powerpoint/2010/main" val="62663138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9FEDE1-14F2-46B9-85D8-8B68DB5F2E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798360" y="1554169"/>
            <a:ext cx="8595281" cy="401244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rgbClr val="9D0000"/>
              </a:buClr>
              <a:buFont typeface="Arial" panose="020B0604020202020204" pitchFamily="34" charset="0"/>
              <a:buNone/>
              <a:defRPr sz="1600" i="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17C2F7-CB66-4CB8-B26F-7B3C64D575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6" y="757392"/>
            <a:ext cx="10515600" cy="704696"/>
          </a:xfrm>
        </p:spPr>
        <p:txBody>
          <a:bodyPr anchor="b" anchorCtr="0"/>
          <a:lstStyle>
            <a:lvl1pPr algn="ctr"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784BEA-5E31-4B76-8435-68BD500D0B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3E6F1-BC8C-420B-B85F-1216FC0CAEFE}" type="datetime1">
              <a:rPr lang="en-US" noProof="0" smtClean="0"/>
              <a:t>10/29/2019</a:t>
            </a:fld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19BEDD-A744-40CE-9FA6-391AD6FC3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93815F-F490-4307-9E87-AAF436C71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0E458-E7C2-4395-B75D-476A174CEE45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F2ACB6B7-AA9C-4400-AE52-4698E1110F22}"/>
              </a:ext>
            </a:extLst>
          </p:cNvPr>
          <p:cNvSpPr>
            <a:spLocks noGrp="1"/>
          </p:cNvSpPr>
          <p:nvPr>
            <p:ph type="pic" sz="quarter" idx="56"/>
          </p:nvPr>
        </p:nvSpPr>
        <p:spPr>
          <a:xfrm>
            <a:off x="943519" y="5736021"/>
            <a:ext cx="824400" cy="5715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5624466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7C2F7-CB66-4CB8-B26F-7B3C64D575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6" y="757392"/>
            <a:ext cx="10515600" cy="704696"/>
          </a:xfrm>
        </p:spPr>
        <p:txBody>
          <a:bodyPr anchor="b" anchorCtr="0"/>
          <a:lstStyle>
            <a:lvl1pPr algn="ctr"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784BEA-5E31-4B76-8435-68BD500D0B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3E6F1-BC8C-420B-B85F-1216FC0CAEFE}" type="datetime1">
              <a:rPr lang="en-US" noProof="0" smtClean="0"/>
              <a:t>10/29/2019</a:t>
            </a:fld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19BEDD-A744-40CE-9FA6-391AD6FC3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93815F-F490-4307-9E87-AAF436C71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0E458-E7C2-4395-B75D-476A174CEE45}" type="slidenum">
              <a:rPr lang="en-US" noProof="0" smtClean="0"/>
              <a:t>‹#›</a:t>
            </a:fld>
            <a:endParaRPr lang="en-US" noProof="0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39C86C5-91F0-4083-8CE5-1B547E5FEA06}"/>
              </a:ext>
            </a:extLst>
          </p:cNvPr>
          <p:cNvCxnSpPr/>
          <p:nvPr userDrawn="1"/>
        </p:nvCxnSpPr>
        <p:spPr>
          <a:xfrm>
            <a:off x="3738000" y="1554169"/>
            <a:ext cx="4716000" cy="0"/>
          </a:xfrm>
          <a:prstGeom prst="line">
            <a:avLst/>
          </a:prstGeom>
          <a:ln w="127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F2ACB6B7-AA9C-4400-AE52-4698E1110F22}"/>
              </a:ext>
            </a:extLst>
          </p:cNvPr>
          <p:cNvSpPr>
            <a:spLocks noGrp="1"/>
          </p:cNvSpPr>
          <p:nvPr>
            <p:ph type="pic" sz="quarter" idx="56"/>
          </p:nvPr>
        </p:nvSpPr>
        <p:spPr>
          <a:xfrm>
            <a:off x="943519" y="5736021"/>
            <a:ext cx="824400" cy="5715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2" name="Rectangle 11" descr="Brush stroke spot">
            <a:extLst>
              <a:ext uri="{FF2B5EF4-FFF2-40B4-BE49-F238E27FC236}">
                <a16:creationId xmlns:a16="http://schemas.microsoft.com/office/drawing/2014/main" id="{A7FA5215-18C5-48EB-9287-FD0210082394}"/>
              </a:ext>
            </a:extLst>
          </p:cNvPr>
          <p:cNvSpPr/>
          <p:nvPr userDrawn="1"/>
        </p:nvSpPr>
        <p:spPr>
          <a:xfrm>
            <a:off x="1510891" y="1671437"/>
            <a:ext cx="2377440" cy="2203704"/>
          </a:xfrm>
          <a:prstGeom prst="rect">
            <a:avLst/>
          </a:prstGeom>
          <a:blipFill dpi="0" rotWithShape="1"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436" b="-43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13B21B5D-078E-4818-93B7-C4BC44E0E6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34149" y="4352907"/>
            <a:ext cx="3118104" cy="133646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lang="en-US" sz="1600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19C62EE8-62D4-42A2-ADFB-270054905059}"/>
              </a:ext>
            </a:extLst>
          </p:cNvPr>
          <p:cNvSpPr>
            <a:spLocks noGrp="1"/>
          </p:cNvSpPr>
          <p:nvPr>
            <p:ph type="body" sz="half" idx="34" hasCustomPrompt="1"/>
          </p:nvPr>
        </p:nvSpPr>
        <p:spPr>
          <a:xfrm>
            <a:off x="1138721" y="3734003"/>
            <a:ext cx="3108960" cy="375509"/>
          </a:xfrm>
        </p:spPr>
        <p:txBody>
          <a:bodyPr>
            <a:noAutofit/>
          </a:bodyPr>
          <a:lstStyle>
            <a:lvl1pPr marL="0" indent="0" algn="ctr">
              <a:buNone/>
              <a:defRPr lang="en-US" sz="2400" b="1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Master text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86BD6FD2-1D30-49A6-830E-AA56A99FC1CE}"/>
              </a:ext>
            </a:extLst>
          </p:cNvPr>
          <p:cNvSpPr>
            <a:spLocks noGrp="1"/>
          </p:cNvSpPr>
          <p:nvPr>
            <p:ph type="body" sz="half" idx="43"/>
          </p:nvPr>
        </p:nvSpPr>
        <p:spPr>
          <a:xfrm>
            <a:off x="1138721" y="4116456"/>
            <a:ext cx="3108960" cy="208998"/>
          </a:xfrm>
        </p:spPr>
        <p:txBody>
          <a:bodyPr anchor="ctr" anchorCtr="0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b="0" i="0" kern="1200" dirty="0" smtClean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/>
              <a:t>Click to edit Master text styles</a:t>
            </a:r>
          </a:p>
        </p:txBody>
      </p:sp>
      <p:sp>
        <p:nvSpPr>
          <p:cNvPr id="19" name="Rectangle 18" descr="Brush stroke spot">
            <a:extLst>
              <a:ext uri="{FF2B5EF4-FFF2-40B4-BE49-F238E27FC236}">
                <a16:creationId xmlns:a16="http://schemas.microsoft.com/office/drawing/2014/main" id="{092F9F63-01FC-4172-8992-6FBF9B839FC8}"/>
              </a:ext>
            </a:extLst>
          </p:cNvPr>
          <p:cNvSpPr/>
          <p:nvPr userDrawn="1"/>
        </p:nvSpPr>
        <p:spPr>
          <a:xfrm>
            <a:off x="4892290" y="1675907"/>
            <a:ext cx="2377440" cy="2203704"/>
          </a:xfrm>
          <a:prstGeom prst="rect">
            <a:avLst/>
          </a:prstGeom>
          <a:blipFill dpi="0" rotWithShape="1"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436" b="-43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Rectangle 22" descr="Brush stroke spot">
            <a:extLst>
              <a:ext uri="{FF2B5EF4-FFF2-40B4-BE49-F238E27FC236}">
                <a16:creationId xmlns:a16="http://schemas.microsoft.com/office/drawing/2014/main" id="{F4C281DF-CD63-43AF-A8F3-B0C6542AE01E}"/>
              </a:ext>
            </a:extLst>
          </p:cNvPr>
          <p:cNvSpPr/>
          <p:nvPr userDrawn="1"/>
        </p:nvSpPr>
        <p:spPr>
          <a:xfrm>
            <a:off x="8365057" y="1675155"/>
            <a:ext cx="2377440" cy="2203704"/>
          </a:xfrm>
          <a:prstGeom prst="rect">
            <a:avLst/>
          </a:prstGeom>
          <a:blipFill dpi="0" rotWithShape="1"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436" b="-43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4B294B4F-3059-4977-8F9A-F67332F7B0A4}"/>
              </a:ext>
            </a:extLst>
          </p:cNvPr>
          <p:cNvSpPr>
            <a:spLocks noGrp="1"/>
          </p:cNvSpPr>
          <p:nvPr>
            <p:ph type="body" sz="half" idx="67"/>
          </p:nvPr>
        </p:nvSpPr>
        <p:spPr>
          <a:xfrm>
            <a:off x="4536948" y="4352907"/>
            <a:ext cx="3118104" cy="133646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lang="en-US" sz="1600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E6DB76A1-F16D-475C-9887-7EAE32A8C3A3}"/>
              </a:ext>
            </a:extLst>
          </p:cNvPr>
          <p:cNvSpPr>
            <a:spLocks noGrp="1"/>
          </p:cNvSpPr>
          <p:nvPr>
            <p:ph type="body" sz="half" idx="69"/>
          </p:nvPr>
        </p:nvSpPr>
        <p:spPr>
          <a:xfrm>
            <a:off x="4541520" y="4116456"/>
            <a:ext cx="3108960" cy="208998"/>
          </a:xfrm>
        </p:spPr>
        <p:txBody>
          <a:bodyPr anchor="ctr" anchorCtr="0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b="0" i="0" kern="1200" dirty="0" smtClean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/>
              <a:t>Click to edit Master text styles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C310658D-D557-47BB-BC8A-B915B830ED05}"/>
              </a:ext>
            </a:extLst>
          </p:cNvPr>
          <p:cNvSpPr>
            <a:spLocks noGrp="1"/>
          </p:cNvSpPr>
          <p:nvPr>
            <p:ph type="body" sz="half" idx="70"/>
          </p:nvPr>
        </p:nvSpPr>
        <p:spPr>
          <a:xfrm>
            <a:off x="7983668" y="4352907"/>
            <a:ext cx="3118104" cy="133646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lang="en-US" sz="1600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431AC128-54A5-4348-9354-2090E9446DD0}"/>
              </a:ext>
            </a:extLst>
          </p:cNvPr>
          <p:cNvSpPr>
            <a:spLocks noGrp="1"/>
          </p:cNvSpPr>
          <p:nvPr>
            <p:ph type="body" sz="half" idx="72"/>
          </p:nvPr>
        </p:nvSpPr>
        <p:spPr>
          <a:xfrm>
            <a:off x="7988240" y="4116456"/>
            <a:ext cx="3108960" cy="208998"/>
          </a:xfrm>
        </p:spPr>
        <p:txBody>
          <a:bodyPr anchor="ctr" anchorCtr="0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b="0" i="0" kern="1200" dirty="0" smtClean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/>
              <a:t>Click to edit Master text styles</a:t>
            </a:r>
          </a:p>
        </p:txBody>
      </p:sp>
      <p:sp>
        <p:nvSpPr>
          <p:cNvPr id="29" name="Picture Placeholder 7">
            <a:extLst>
              <a:ext uri="{FF2B5EF4-FFF2-40B4-BE49-F238E27FC236}">
                <a16:creationId xmlns:a16="http://schemas.microsoft.com/office/drawing/2014/main" id="{546207D6-A979-4C63-A9FA-514FA9733332}"/>
              </a:ext>
            </a:extLst>
          </p:cNvPr>
          <p:cNvSpPr>
            <a:spLocks noGrp="1"/>
          </p:cNvSpPr>
          <p:nvPr>
            <p:ph type="pic" sz="quarter" idx="73"/>
          </p:nvPr>
        </p:nvSpPr>
        <p:spPr>
          <a:xfrm>
            <a:off x="1960345" y="2023009"/>
            <a:ext cx="1461600" cy="1461600"/>
          </a:xfrm>
          <a:prstGeom prst="ellipse">
            <a:avLst/>
          </a:prstGeom>
          <a:ln w="12700">
            <a:solidFill>
              <a:srgbClr val="8D6347"/>
            </a:solidFill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0" name="Picture Placeholder 7">
            <a:extLst>
              <a:ext uri="{FF2B5EF4-FFF2-40B4-BE49-F238E27FC236}">
                <a16:creationId xmlns:a16="http://schemas.microsoft.com/office/drawing/2014/main" id="{17B9003F-DE29-4AC3-A466-BEFDC52EA5D4}"/>
              </a:ext>
            </a:extLst>
          </p:cNvPr>
          <p:cNvSpPr>
            <a:spLocks noGrp="1"/>
          </p:cNvSpPr>
          <p:nvPr>
            <p:ph type="pic" sz="quarter" idx="74"/>
          </p:nvPr>
        </p:nvSpPr>
        <p:spPr>
          <a:xfrm>
            <a:off x="5379566" y="2023009"/>
            <a:ext cx="1461600" cy="1461600"/>
          </a:xfrm>
          <a:prstGeom prst="ellipse">
            <a:avLst/>
          </a:prstGeom>
          <a:ln w="12700">
            <a:solidFill>
              <a:srgbClr val="8D6347"/>
            </a:solidFill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1" name="Picture Placeholder 7">
            <a:extLst>
              <a:ext uri="{FF2B5EF4-FFF2-40B4-BE49-F238E27FC236}">
                <a16:creationId xmlns:a16="http://schemas.microsoft.com/office/drawing/2014/main" id="{4BAD77A4-CEB0-4E6E-8ABE-363A50124165}"/>
              </a:ext>
            </a:extLst>
          </p:cNvPr>
          <p:cNvSpPr>
            <a:spLocks noGrp="1"/>
          </p:cNvSpPr>
          <p:nvPr>
            <p:ph type="pic" sz="quarter" idx="75"/>
          </p:nvPr>
        </p:nvSpPr>
        <p:spPr>
          <a:xfrm>
            <a:off x="8828766" y="2023009"/>
            <a:ext cx="1461600" cy="1461600"/>
          </a:xfrm>
          <a:prstGeom prst="ellipse">
            <a:avLst/>
          </a:prstGeom>
          <a:ln w="12700">
            <a:solidFill>
              <a:srgbClr val="8D6347"/>
            </a:solidFill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B4EF5BD4-323A-47A4-8705-96248C8A4AE9}"/>
              </a:ext>
            </a:extLst>
          </p:cNvPr>
          <p:cNvSpPr>
            <a:spLocks noGrp="1"/>
          </p:cNvSpPr>
          <p:nvPr>
            <p:ph type="body" sz="half" idx="68" hasCustomPrompt="1"/>
          </p:nvPr>
        </p:nvSpPr>
        <p:spPr>
          <a:xfrm>
            <a:off x="4541520" y="3734003"/>
            <a:ext cx="3108960" cy="375509"/>
          </a:xfrm>
        </p:spPr>
        <p:txBody>
          <a:bodyPr>
            <a:noAutofit/>
          </a:bodyPr>
          <a:lstStyle>
            <a:lvl1pPr marL="0" indent="0" algn="ctr">
              <a:buNone/>
              <a:defRPr lang="en-US" sz="2400" b="1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Master text</a:t>
            </a: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88881F5B-BE54-484E-82B8-4CB1E9F43AE4}"/>
              </a:ext>
            </a:extLst>
          </p:cNvPr>
          <p:cNvSpPr>
            <a:spLocks noGrp="1"/>
          </p:cNvSpPr>
          <p:nvPr>
            <p:ph type="body" sz="half" idx="71" hasCustomPrompt="1"/>
          </p:nvPr>
        </p:nvSpPr>
        <p:spPr>
          <a:xfrm>
            <a:off x="7988240" y="3734003"/>
            <a:ext cx="3108960" cy="375509"/>
          </a:xfrm>
        </p:spPr>
        <p:txBody>
          <a:bodyPr>
            <a:noAutofit/>
          </a:bodyPr>
          <a:lstStyle>
            <a:lvl1pPr marL="0" indent="0" algn="ctr">
              <a:buNone/>
              <a:defRPr lang="en-US" sz="2400" b="1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Master text</a:t>
            </a:r>
          </a:p>
        </p:txBody>
      </p:sp>
    </p:spTree>
    <p:extLst>
      <p:ext uri="{BB962C8B-B14F-4D97-AF65-F5344CB8AC3E}">
        <p14:creationId xmlns:p14="http://schemas.microsoft.com/office/powerpoint/2010/main" val="398118701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a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7C2F7-CB66-4CB8-B26F-7B3C64D575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6" y="757392"/>
            <a:ext cx="10515600" cy="704696"/>
          </a:xfrm>
        </p:spPr>
        <p:txBody>
          <a:bodyPr anchor="b" anchorCtr="0"/>
          <a:lstStyle>
            <a:lvl1pPr algn="ctr"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784BEA-5E31-4B76-8435-68BD500D0B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3E6F1-BC8C-420B-B85F-1216FC0CAEFE}" type="datetime1">
              <a:rPr lang="en-US" noProof="0" smtClean="0"/>
              <a:t>10/29/2019</a:t>
            </a:fld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19BEDD-A744-40CE-9FA6-391AD6FC3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93815F-F490-4307-9E87-AAF436C71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0E458-E7C2-4395-B75D-476A174CEE45}" type="slidenum">
              <a:rPr lang="en-US" noProof="0" smtClean="0"/>
              <a:t>‹#›</a:t>
            </a:fld>
            <a:endParaRPr lang="en-US" noProof="0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39C86C5-91F0-4083-8CE5-1B547E5FEA06}"/>
              </a:ext>
            </a:extLst>
          </p:cNvPr>
          <p:cNvCxnSpPr/>
          <p:nvPr userDrawn="1"/>
        </p:nvCxnSpPr>
        <p:spPr>
          <a:xfrm>
            <a:off x="3738000" y="1554169"/>
            <a:ext cx="4716000" cy="0"/>
          </a:xfrm>
          <a:prstGeom prst="line">
            <a:avLst/>
          </a:prstGeom>
          <a:ln w="127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Subtitle 2">
            <a:extLst>
              <a:ext uri="{FF2B5EF4-FFF2-40B4-BE49-F238E27FC236}">
                <a16:creationId xmlns:a16="http://schemas.microsoft.com/office/drawing/2014/main" id="{A617DA88-4765-4225-9C56-CD0FFD9D7673}"/>
              </a:ext>
            </a:extLst>
          </p:cNvPr>
          <p:cNvSpPr>
            <a:spLocks noGrp="1"/>
          </p:cNvSpPr>
          <p:nvPr>
            <p:ph type="subTitle" idx="15"/>
          </p:nvPr>
        </p:nvSpPr>
        <p:spPr>
          <a:xfrm>
            <a:off x="838200" y="1632332"/>
            <a:ext cx="10515600" cy="526312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2400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F2ACB6B7-AA9C-4400-AE52-4698E1110F22}"/>
              </a:ext>
            </a:extLst>
          </p:cNvPr>
          <p:cNvSpPr>
            <a:spLocks noGrp="1"/>
          </p:cNvSpPr>
          <p:nvPr>
            <p:ph type="pic" sz="quarter" idx="56"/>
          </p:nvPr>
        </p:nvSpPr>
        <p:spPr>
          <a:xfrm>
            <a:off x="943519" y="5736021"/>
            <a:ext cx="824400" cy="5715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4" name="Rectangle 43" descr="Brush stroke spot">
            <a:extLst>
              <a:ext uri="{FF2B5EF4-FFF2-40B4-BE49-F238E27FC236}">
                <a16:creationId xmlns:a16="http://schemas.microsoft.com/office/drawing/2014/main" id="{45F71459-E761-4BAA-8296-9AF4852B6725}"/>
              </a:ext>
            </a:extLst>
          </p:cNvPr>
          <p:cNvSpPr/>
          <p:nvPr userDrawn="1"/>
        </p:nvSpPr>
        <p:spPr>
          <a:xfrm>
            <a:off x="782879" y="2237042"/>
            <a:ext cx="1600200" cy="1490472"/>
          </a:xfrm>
          <a:prstGeom prst="rect">
            <a:avLst/>
          </a:prstGeom>
          <a:blipFill dpi="0" rotWithShape="1"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436" b="-43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0" name="Text Placeholder 3">
            <a:extLst>
              <a:ext uri="{FF2B5EF4-FFF2-40B4-BE49-F238E27FC236}">
                <a16:creationId xmlns:a16="http://schemas.microsoft.com/office/drawing/2014/main" id="{6AC768B6-7E69-4D83-802E-99B210F63E7C}"/>
              </a:ext>
            </a:extLst>
          </p:cNvPr>
          <p:cNvSpPr>
            <a:spLocks noGrp="1"/>
          </p:cNvSpPr>
          <p:nvPr>
            <p:ph type="body" sz="half" idx="34"/>
          </p:nvPr>
        </p:nvSpPr>
        <p:spPr>
          <a:xfrm>
            <a:off x="2282288" y="2506566"/>
            <a:ext cx="1993392" cy="692969"/>
          </a:xfrm>
        </p:spPr>
        <p:txBody>
          <a:bodyPr>
            <a:noAutofit/>
          </a:bodyPr>
          <a:lstStyle>
            <a:lvl1pPr marL="0" indent="0" algn="l">
              <a:lnSpc>
                <a:spcPct val="85000"/>
              </a:lnSpc>
              <a:buNone/>
              <a:defRPr lang="en-US" sz="2400" b="1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2" name="Text Placeholder 3">
            <a:extLst>
              <a:ext uri="{FF2B5EF4-FFF2-40B4-BE49-F238E27FC236}">
                <a16:creationId xmlns:a16="http://schemas.microsoft.com/office/drawing/2014/main" id="{BF4CB0EB-2362-40AE-A515-F4CB60384DCF}"/>
              </a:ext>
            </a:extLst>
          </p:cNvPr>
          <p:cNvSpPr>
            <a:spLocks noGrp="1"/>
          </p:cNvSpPr>
          <p:nvPr>
            <p:ph type="body" sz="half" idx="66"/>
          </p:nvPr>
        </p:nvSpPr>
        <p:spPr>
          <a:xfrm>
            <a:off x="2282288" y="3164364"/>
            <a:ext cx="1993392" cy="561367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sz="1600" b="0" i="0" kern="1200" dirty="0" smtClean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3" name="Rectangle 52" descr="Brush stroke spot">
            <a:extLst>
              <a:ext uri="{FF2B5EF4-FFF2-40B4-BE49-F238E27FC236}">
                <a16:creationId xmlns:a16="http://schemas.microsoft.com/office/drawing/2014/main" id="{649EA34C-A785-4041-A0AB-24331FD3E59F}"/>
              </a:ext>
            </a:extLst>
          </p:cNvPr>
          <p:cNvSpPr/>
          <p:nvPr userDrawn="1"/>
        </p:nvSpPr>
        <p:spPr>
          <a:xfrm>
            <a:off x="782879" y="3984186"/>
            <a:ext cx="1600200" cy="1490472"/>
          </a:xfrm>
          <a:prstGeom prst="rect">
            <a:avLst/>
          </a:prstGeom>
          <a:blipFill dpi="0" rotWithShape="1"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436" b="-43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4" name="Text Placeholder 3">
            <a:extLst>
              <a:ext uri="{FF2B5EF4-FFF2-40B4-BE49-F238E27FC236}">
                <a16:creationId xmlns:a16="http://schemas.microsoft.com/office/drawing/2014/main" id="{C7883561-875A-4883-8EBA-695D8F428B34}"/>
              </a:ext>
            </a:extLst>
          </p:cNvPr>
          <p:cNvSpPr>
            <a:spLocks noGrp="1"/>
          </p:cNvSpPr>
          <p:nvPr>
            <p:ph type="body" sz="half" idx="67"/>
          </p:nvPr>
        </p:nvSpPr>
        <p:spPr>
          <a:xfrm>
            <a:off x="2282288" y="4253710"/>
            <a:ext cx="1993392" cy="692969"/>
          </a:xfrm>
        </p:spPr>
        <p:txBody>
          <a:bodyPr>
            <a:noAutofit/>
          </a:bodyPr>
          <a:lstStyle>
            <a:lvl1pPr marL="0" indent="0" algn="l">
              <a:lnSpc>
                <a:spcPct val="85000"/>
              </a:lnSpc>
              <a:buNone/>
              <a:defRPr lang="en-US" sz="2400" b="1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6" name="Text Placeholder 3">
            <a:extLst>
              <a:ext uri="{FF2B5EF4-FFF2-40B4-BE49-F238E27FC236}">
                <a16:creationId xmlns:a16="http://schemas.microsoft.com/office/drawing/2014/main" id="{012DB6B7-23AC-4EF4-B923-9AD4D38FE8F7}"/>
              </a:ext>
            </a:extLst>
          </p:cNvPr>
          <p:cNvSpPr>
            <a:spLocks noGrp="1"/>
          </p:cNvSpPr>
          <p:nvPr>
            <p:ph type="body" sz="half" idx="69"/>
          </p:nvPr>
        </p:nvSpPr>
        <p:spPr>
          <a:xfrm>
            <a:off x="2282288" y="4911508"/>
            <a:ext cx="1993392" cy="561367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sz="1600" b="0" i="0" kern="1200" dirty="0" smtClean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7" name="Rectangle 56" descr="Brush stroke spot">
            <a:extLst>
              <a:ext uri="{FF2B5EF4-FFF2-40B4-BE49-F238E27FC236}">
                <a16:creationId xmlns:a16="http://schemas.microsoft.com/office/drawing/2014/main" id="{4C9A4FED-7338-4464-BD67-68B1B1F078A9}"/>
              </a:ext>
            </a:extLst>
          </p:cNvPr>
          <p:cNvSpPr/>
          <p:nvPr userDrawn="1"/>
        </p:nvSpPr>
        <p:spPr>
          <a:xfrm>
            <a:off x="4354565" y="2237042"/>
            <a:ext cx="1600200" cy="1490472"/>
          </a:xfrm>
          <a:prstGeom prst="rect">
            <a:avLst/>
          </a:prstGeom>
          <a:blipFill dpi="0" rotWithShape="1"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436" b="-43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8" name="Text Placeholder 3">
            <a:extLst>
              <a:ext uri="{FF2B5EF4-FFF2-40B4-BE49-F238E27FC236}">
                <a16:creationId xmlns:a16="http://schemas.microsoft.com/office/drawing/2014/main" id="{FF72A063-C2D4-42E7-95AF-2DBF9DB9DC3C}"/>
              </a:ext>
            </a:extLst>
          </p:cNvPr>
          <p:cNvSpPr>
            <a:spLocks noGrp="1"/>
          </p:cNvSpPr>
          <p:nvPr>
            <p:ph type="body" sz="half" idx="70"/>
          </p:nvPr>
        </p:nvSpPr>
        <p:spPr>
          <a:xfrm>
            <a:off x="5853974" y="2506566"/>
            <a:ext cx="1993392" cy="692969"/>
          </a:xfrm>
        </p:spPr>
        <p:txBody>
          <a:bodyPr>
            <a:noAutofit/>
          </a:bodyPr>
          <a:lstStyle>
            <a:lvl1pPr marL="0" indent="0" algn="l">
              <a:lnSpc>
                <a:spcPct val="85000"/>
              </a:lnSpc>
              <a:buNone/>
              <a:defRPr lang="en-US" sz="2400" b="1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0" name="Text Placeholder 3">
            <a:extLst>
              <a:ext uri="{FF2B5EF4-FFF2-40B4-BE49-F238E27FC236}">
                <a16:creationId xmlns:a16="http://schemas.microsoft.com/office/drawing/2014/main" id="{DCA75C38-AA57-488A-93F2-F457032ACBBE}"/>
              </a:ext>
            </a:extLst>
          </p:cNvPr>
          <p:cNvSpPr>
            <a:spLocks noGrp="1"/>
          </p:cNvSpPr>
          <p:nvPr>
            <p:ph type="body" sz="half" idx="72"/>
          </p:nvPr>
        </p:nvSpPr>
        <p:spPr>
          <a:xfrm>
            <a:off x="5853974" y="3164364"/>
            <a:ext cx="1993392" cy="561367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sz="1600" b="0" i="0" kern="1200" dirty="0" smtClean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1" name="Rectangle 60" descr="Brush stroke spot">
            <a:extLst>
              <a:ext uri="{FF2B5EF4-FFF2-40B4-BE49-F238E27FC236}">
                <a16:creationId xmlns:a16="http://schemas.microsoft.com/office/drawing/2014/main" id="{CBB617DF-59C7-4901-819F-9FEF8687F033}"/>
              </a:ext>
            </a:extLst>
          </p:cNvPr>
          <p:cNvSpPr/>
          <p:nvPr userDrawn="1"/>
        </p:nvSpPr>
        <p:spPr>
          <a:xfrm>
            <a:off x="4354565" y="3984186"/>
            <a:ext cx="1600200" cy="1490472"/>
          </a:xfrm>
          <a:prstGeom prst="rect">
            <a:avLst/>
          </a:prstGeom>
          <a:blipFill dpi="0" rotWithShape="1"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436" b="-43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2" name="Text Placeholder 3">
            <a:extLst>
              <a:ext uri="{FF2B5EF4-FFF2-40B4-BE49-F238E27FC236}">
                <a16:creationId xmlns:a16="http://schemas.microsoft.com/office/drawing/2014/main" id="{FA1A5060-0709-436F-9B45-E81C52904172}"/>
              </a:ext>
            </a:extLst>
          </p:cNvPr>
          <p:cNvSpPr>
            <a:spLocks noGrp="1"/>
          </p:cNvSpPr>
          <p:nvPr>
            <p:ph type="body" sz="half" idx="73"/>
          </p:nvPr>
        </p:nvSpPr>
        <p:spPr>
          <a:xfrm>
            <a:off x="5853974" y="4253710"/>
            <a:ext cx="1993392" cy="692969"/>
          </a:xfrm>
        </p:spPr>
        <p:txBody>
          <a:bodyPr>
            <a:noAutofit/>
          </a:bodyPr>
          <a:lstStyle>
            <a:lvl1pPr marL="0" indent="0" algn="l">
              <a:lnSpc>
                <a:spcPct val="85000"/>
              </a:lnSpc>
              <a:buNone/>
              <a:defRPr lang="en-US" sz="2400" b="1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4" name="Text Placeholder 3">
            <a:extLst>
              <a:ext uri="{FF2B5EF4-FFF2-40B4-BE49-F238E27FC236}">
                <a16:creationId xmlns:a16="http://schemas.microsoft.com/office/drawing/2014/main" id="{D1E38D5A-8267-4462-A410-F99B81044F4C}"/>
              </a:ext>
            </a:extLst>
          </p:cNvPr>
          <p:cNvSpPr>
            <a:spLocks noGrp="1"/>
          </p:cNvSpPr>
          <p:nvPr>
            <p:ph type="body" sz="half" idx="75"/>
          </p:nvPr>
        </p:nvSpPr>
        <p:spPr>
          <a:xfrm>
            <a:off x="5853974" y="4911508"/>
            <a:ext cx="1993392" cy="561367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sz="1600" b="0" i="0" kern="1200" dirty="0" smtClean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5" name="Rectangle 64" descr="Brush stroke spot">
            <a:extLst>
              <a:ext uri="{FF2B5EF4-FFF2-40B4-BE49-F238E27FC236}">
                <a16:creationId xmlns:a16="http://schemas.microsoft.com/office/drawing/2014/main" id="{D485ED5B-CAAF-4D50-B350-1FD874EBA4D7}"/>
              </a:ext>
            </a:extLst>
          </p:cNvPr>
          <p:cNvSpPr/>
          <p:nvPr userDrawn="1"/>
        </p:nvSpPr>
        <p:spPr>
          <a:xfrm>
            <a:off x="7946020" y="2237042"/>
            <a:ext cx="1600200" cy="1490472"/>
          </a:xfrm>
          <a:prstGeom prst="rect">
            <a:avLst/>
          </a:prstGeom>
          <a:blipFill dpi="0" rotWithShape="1"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436" b="-43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6" name="Text Placeholder 3">
            <a:extLst>
              <a:ext uri="{FF2B5EF4-FFF2-40B4-BE49-F238E27FC236}">
                <a16:creationId xmlns:a16="http://schemas.microsoft.com/office/drawing/2014/main" id="{D6E28A9E-F913-4B5F-B3BC-410D8AA45F20}"/>
              </a:ext>
            </a:extLst>
          </p:cNvPr>
          <p:cNvSpPr>
            <a:spLocks noGrp="1"/>
          </p:cNvSpPr>
          <p:nvPr>
            <p:ph type="body" sz="half" idx="76"/>
          </p:nvPr>
        </p:nvSpPr>
        <p:spPr>
          <a:xfrm>
            <a:off x="9445429" y="2506566"/>
            <a:ext cx="1993392" cy="692969"/>
          </a:xfrm>
        </p:spPr>
        <p:txBody>
          <a:bodyPr>
            <a:noAutofit/>
          </a:bodyPr>
          <a:lstStyle>
            <a:lvl1pPr marL="0" indent="0" algn="l">
              <a:lnSpc>
                <a:spcPct val="85000"/>
              </a:lnSpc>
              <a:buNone/>
              <a:defRPr lang="en-US" sz="2400" b="1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8" name="Text Placeholder 3">
            <a:extLst>
              <a:ext uri="{FF2B5EF4-FFF2-40B4-BE49-F238E27FC236}">
                <a16:creationId xmlns:a16="http://schemas.microsoft.com/office/drawing/2014/main" id="{2B41B518-590B-4CF3-B4E8-70F9DDFB196E}"/>
              </a:ext>
            </a:extLst>
          </p:cNvPr>
          <p:cNvSpPr>
            <a:spLocks noGrp="1"/>
          </p:cNvSpPr>
          <p:nvPr>
            <p:ph type="body" sz="half" idx="78"/>
          </p:nvPr>
        </p:nvSpPr>
        <p:spPr>
          <a:xfrm>
            <a:off x="9445429" y="3164364"/>
            <a:ext cx="1993392" cy="561367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sz="1600" b="0" i="0" kern="1200" dirty="0" smtClean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9" name="Rectangle 68" descr="Brush stroke spot">
            <a:extLst>
              <a:ext uri="{FF2B5EF4-FFF2-40B4-BE49-F238E27FC236}">
                <a16:creationId xmlns:a16="http://schemas.microsoft.com/office/drawing/2014/main" id="{C331D4D8-F16F-49D3-BDB7-1FB2BCE6EAEA}"/>
              </a:ext>
            </a:extLst>
          </p:cNvPr>
          <p:cNvSpPr/>
          <p:nvPr userDrawn="1"/>
        </p:nvSpPr>
        <p:spPr>
          <a:xfrm>
            <a:off x="7946020" y="3984186"/>
            <a:ext cx="1600200" cy="1490472"/>
          </a:xfrm>
          <a:prstGeom prst="rect">
            <a:avLst/>
          </a:prstGeom>
          <a:blipFill dpi="0" rotWithShape="1"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436" b="-43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0" name="Text Placeholder 3">
            <a:extLst>
              <a:ext uri="{FF2B5EF4-FFF2-40B4-BE49-F238E27FC236}">
                <a16:creationId xmlns:a16="http://schemas.microsoft.com/office/drawing/2014/main" id="{0D7912DE-7BEE-491D-83D9-ED9BFE8998E8}"/>
              </a:ext>
            </a:extLst>
          </p:cNvPr>
          <p:cNvSpPr>
            <a:spLocks noGrp="1"/>
          </p:cNvSpPr>
          <p:nvPr>
            <p:ph type="body" sz="half" idx="79"/>
          </p:nvPr>
        </p:nvSpPr>
        <p:spPr>
          <a:xfrm>
            <a:off x="9445429" y="4253710"/>
            <a:ext cx="1993392" cy="692969"/>
          </a:xfrm>
        </p:spPr>
        <p:txBody>
          <a:bodyPr>
            <a:noAutofit/>
          </a:bodyPr>
          <a:lstStyle>
            <a:lvl1pPr marL="0" indent="0" algn="l">
              <a:lnSpc>
                <a:spcPct val="85000"/>
              </a:lnSpc>
              <a:buNone/>
              <a:defRPr lang="en-US" sz="2400" b="1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72" name="Text Placeholder 3">
            <a:extLst>
              <a:ext uri="{FF2B5EF4-FFF2-40B4-BE49-F238E27FC236}">
                <a16:creationId xmlns:a16="http://schemas.microsoft.com/office/drawing/2014/main" id="{A588BDB2-BB85-458C-AF31-D90BEE530110}"/>
              </a:ext>
            </a:extLst>
          </p:cNvPr>
          <p:cNvSpPr>
            <a:spLocks noGrp="1"/>
          </p:cNvSpPr>
          <p:nvPr>
            <p:ph type="body" sz="half" idx="81"/>
          </p:nvPr>
        </p:nvSpPr>
        <p:spPr>
          <a:xfrm>
            <a:off x="9445429" y="4911508"/>
            <a:ext cx="1993392" cy="561367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sz="1600" b="0" i="0" kern="1200" dirty="0" smtClean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73" name="Picture Placeholder 3">
            <a:extLst>
              <a:ext uri="{FF2B5EF4-FFF2-40B4-BE49-F238E27FC236}">
                <a16:creationId xmlns:a16="http://schemas.microsoft.com/office/drawing/2014/main" id="{E9B1CB54-DBEA-47FB-AFCA-953A06370DEF}"/>
              </a:ext>
            </a:extLst>
          </p:cNvPr>
          <p:cNvSpPr>
            <a:spLocks noGrp="1"/>
          </p:cNvSpPr>
          <p:nvPr>
            <p:ph type="pic" sz="quarter" idx="82"/>
          </p:nvPr>
        </p:nvSpPr>
        <p:spPr>
          <a:xfrm>
            <a:off x="993109" y="2398030"/>
            <a:ext cx="1098000" cy="1098000"/>
          </a:xfrm>
          <a:prstGeom prst="ellipse">
            <a:avLst/>
          </a:prstGeom>
          <a:solidFill>
            <a:schemeClr val="bg1"/>
          </a:solidFill>
          <a:ln w="12700">
            <a:solidFill>
              <a:srgbClr val="8D6347"/>
            </a:solidFill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75" name="Picture Placeholder 3">
            <a:extLst>
              <a:ext uri="{FF2B5EF4-FFF2-40B4-BE49-F238E27FC236}">
                <a16:creationId xmlns:a16="http://schemas.microsoft.com/office/drawing/2014/main" id="{72C260FD-1E05-47E9-B248-27CAC5FC3B69}"/>
              </a:ext>
            </a:extLst>
          </p:cNvPr>
          <p:cNvSpPr>
            <a:spLocks noGrp="1"/>
          </p:cNvSpPr>
          <p:nvPr>
            <p:ph type="pic" sz="quarter" idx="83"/>
          </p:nvPr>
        </p:nvSpPr>
        <p:spPr>
          <a:xfrm>
            <a:off x="996007" y="4145174"/>
            <a:ext cx="1098000" cy="1098000"/>
          </a:xfrm>
          <a:prstGeom prst="ellipse">
            <a:avLst/>
          </a:prstGeom>
          <a:solidFill>
            <a:schemeClr val="bg1"/>
          </a:solidFill>
          <a:ln w="12700">
            <a:solidFill>
              <a:srgbClr val="8D6347"/>
            </a:solidFill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78" name="Picture Placeholder 3">
            <a:extLst>
              <a:ext uri="{FF2B5EF4-FFF2-40B4-BE49-F238E27FC236}">
                <a16:creationId xmlns:a16="http://schemas.microsoft.com/office/drawing/2014/main" id="{BDFC2481-D48B-4444-9ADC-73238E01E93A}"/>
              </a:ext>
            </a:extLst>
          </p:cNvPr>
          <p:cNvSpPr>
            <a:spLocks noGrp="1"/>
          </p:cNvSpPr>
          <p:nvPr>
            <p:ph type="pic" sz="quarter" idx="84"/>
          </p:nvPr>
        </p:nvSpPr>
        <p:spPr>
          <a:xfrm>
            <a:off x="8182550" y="2403213"/>
            <a:ext cx="1098000" cy="1098000"/>
          </a:xfrm>
          <a:prstGeom prst="ellipse">
            <a:avLst/>
          </a:prstGeom>
          <a:solidFill>
            <a:schemeClr val="bg1"/>
          </a:solidFill>
          <a:ln w="12700">
            <a:solidFill>
              <a:srgbClr val="8D6347"/>
            </a:solidFill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79" name="Picture Placeholder 3">
            <a:extLst>
              <a:ext uri="{FF2B5EF4-FFF2-40B4-BE49-F238E27FC236}">
                <a16:creationId xmlns:a16="http://schemas.microsoft.com/office/drawing/2014/main" id="{659B6395-72AE-4725-9373-C44AC7C2962A}"/>
              </a:ext>
            </a:extLst>
          </p:cNvPr>
          <p:cNvSpPr>
            <a:spLocks noGrp="1"/>
          </p:cNvSpPr>
          <p:nvPr>
            <p:ph type="pic" sz="quarter" idx="85"/>
          </p:nvPr>
        </p:nvSpPr>
        <p:spPr>
          <a:xfrm>
            <a:off x="8185448" y="4150357"/>
            <a:ext cx="1098000" cy="1098000"/>
          </a:xfrm>
          <a:prstGeom prst="ellipse">
            <a:avLst/>
          </a:prstGeom>
          <a:solidFill>
            <a:schemeClr val="bg1"/>
          </a:solidFill>
          <a:ln w="12700">
            <a:solidFill>
              <a:srgbClr val="8D6347"/>
            </a:solidFill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80" name="Picture Placeholder 3">
            <a:extLst>
              <a:ext uri="{FF2B5EF4-FFF2-40B4-BE49-F238E27FC236}">
                <a16:creationId xmlns:a16="http://schemas.microsoft.com/office/drawing/2014/main" id="{41E8F088-085E-4881-BFA7-545F97699A75}"/>
              </a:ext>
            </a:extLst>
          </p:cNvPr>
          <p:cNvSpPr>
            <a:spLocks noGrp="1"/>
          </p:cNvSpPr>
          <p:nvPr>
            <p:ph type="pic" sz="quarter" idx="86"/>
          </p:nvPr>
        </p:nvSpPr>
        <p:spPr>
          <a:xfrm>
            <a:off x="4586273" y="2398030"/>
            <a:ext cx="1098000" cy="1098000"/>
          </a:xfrm>
          <a:prstGeom prst="ellipse">
            <a:avLst/>
          </a:prstGeom>
          <a:solidFill>
            <a:schemeClr val="bg1"/>
          </a:solidFill>
          <a:ln w="12700">
            <a:solidFill>
              <a:srgbClr val="8D6347"/>
            </a:solidFill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81" name="Picture Placeholder 3">
            <a:extLst>
              <a:ext uri="{FF2B5EF4-FFF2-40B4-BE49-F238E27FC236}">
                <a16:creationId xmlns:a16="http://schemas.microsoft.com/office/drawing/2014/main" id="{DD2AACCA-1BD1-4ECD-95C3-E9AB07D242E0}"/>
              </a:ext>
            </a:extLst>
          </p:cNvPr>
          <p:cNvSpPr>
            <a:spLocks noGrp="1"/>
          </p:cNvSpPr>
          <p:nvPr>
            <p:ph type="pic" sz="quarter" idx="87"/>
          </p:nvPr>
        </p:nvSpPr>
        <p:spPr>
          <a:xfrm>
            <a:off x="4589171" y="4145174"/>
            <a:ext cx="1098000" cy="1098000"/>
          </a:xfrm>
          <a:prstGeom prst="ellipse">
            <a:avLst/>
          </a:prstGeom>
          <a:solidFill>
            <a:schemeClr val="bg1"/>
          </a:solidFill>
          <a:ln w="12700">
            <a:solidFill>
              <a:srgbClr val="8D6347"/>
            </a:solidFill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1716733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log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Restaurant table">
            <a:extLst>
              <a:ext uri="{FF2B5EF4-FFF2-40B4-BE49-F238E27FC236}">
                <a16:creationId xmlns:a16="http://schemas.microsoft.com/office/drawing/2014/main" id="{C7B053CA-3420-4992-BA29-CDE43C99B79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 l="-22" r="-2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rgbClr val="FFFFFF"/>
              </a:solidFill>
            </a:endParaRPr>
          </a:p>
        </p:txBody>
      </p:sp>
      <p:sp>
        <p:nvSpPr>
          <p:cNvPr id="8" name="Rectangle 7" descr="Brush stroke spot">
            <a:extLst>
              <a:ext uri="{FF2B5EF4-FFF2-40B4-BE49-F238E27FC236}">
                <a16:creationId xmlns:a16="http://schemas.microsoft.com/office/drawing/2014/main" id="{7C197BE4-2E4C-4177-8440-BB95B0A4C7FB}"/>
              </a:ext>
            </a:extLst>
          </p:cNvPr>
          <p:cNvSpPr/>
          <p:nvPr userDrawn="1"/>
        </p:nvSpPr>
        <p:spPr>
          <a:xfrm>
            <a:off x="3270126" y="0"/>
            <a:ext cx="6611112" cy="6858000"/>
          </a:xfrm>
          <a:prstGeom prst="rect">
            <a:avLst/>
          </a:prstGeom>
          <a:blipFill>
            <a:blip r:embed="rId3"/>
            <a:stretch>
              <a:fillRect l="-22" r="-2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Picture Placeholder 14" descr="Your logo">
            <a:extLst>
              <a:ext uri="{FF2B5EF4-FFF2-40B4-BE49-F238E27FC236}">
                <a16:creationId xmlns:a16="http://schemas.microsoft.com/office/drawing/2014/main" id="{8D7231FC-3A25-45B8-B883-4F6A0FC02B80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272882" y="1906445"/>
            <a:ext cx="1646237" cy="1149350"/>
          </a:xfrm>
          <a:noFill/>
        </p:spPr>
        <p:txBody>
          <a:bodyPr wrap="square" lIns="46800" rIns="4680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00">
                <a:solidFill>
                  <a:srgbClr val="8D6347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7AE549-C84B-493A-BE76-6879C9B69B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fld id="{5B99ED80-B3BF-42A9-9C4C-D2ADCD96CFC8}" type="datetime1">
              <a:rPr lang="en-US" noProof="0" smtClean="0"/>
              <a:t>10/29/2019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761A8C-74CD-483A-A3C5-A7D79CACCF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08FC7C-F5F3-4D82-ADCB-B64F9FBB2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0E458-E7C2-4395-B75D-476A174CEE45}" type="slidenum">
              <a:rPr lang="en-US" noProof="0" smtClean="0"/>
              <a:t>‹#›</a:t>
            </a:fld>
            <a:endParaRPr lang="en-US" noProof="0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90D35E8-D43B-49F9-9465-A7A8F698FC8A}"/>
              </a:ext>
            </a:extLst>
          </p:cNvPr>
          <p:cNvCxnSpPr/>
          <p:nvPr userDrawn="1"/>
        </p:nvCxnSpPr>
        <p:spPr>
          <a:xfrm>
            <a:off x="4989576" y="4457209"/>
            <a:ext cx="2212848" cy="0"/>
          </a:xfrm>
          <a:prstGeom prst="line">
            <a:avLst/>
          </a:prstGeom>
          <a:ln w="127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Subtitle 2">
            <a:extLst>
              <a:ext uri="{FF2B5EF4-FFF2-40B4-BE49-F238E27FC236}">
                <a16:creationId xmlns:a16="http://schemas.microsoft.com/office/drawing/2014/main" id="{C863CA31-4E68-4CD7-9214-51D7BBC1FA1F}"/>
              </a:ext>
            </a:extLst>
          </p:cNvPr>
          <p:cNvSpPr>
            <a:spLocks noGrp="1"/>
          </p:cNvSpPr>
          <p:nvPr>
            <p:ph type="subTitle" idx="15" hasCustomPrompt="1"/>
          </p:nvPr>
        </p:nvSpPr>
        <p:spPr>
          <a:xfrm>
            <a:off x="3529264" y="4494894"/>
            <a:ext cx="5133473" cy="526312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2400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Master subtitle style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CAEEA74-ABCB-45B1-A352-71E9CCD670D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09792" y="3306697"/>
            <a:ext cx="4772417" cy="1102291"/>
          </a:xfrm>
        </p:spPr>
        <p:txBody>
          <a:bodyPr anchor="b" anchorCtr="0">
            <a:normAutofit/>
          </a:bodyPr>
          <a:lstStyle>
            <a:lvl1pPr algn="ctr">
              <a:defRPr sz="3600"/>
            </a:lvl1pPr>
          </a:lstStyle>
          <a:p>
            <a:r>
              <a:rPr lang="en-US" noProof="0"/>
              <a:t>CLICK TO </a:t>
            </a:r>
            <a:br>
              <a:rPr lang="en-US" noProof="0"/>
            </a:br>
            <a:r>
              <a:rPr lang="en-US" noProof="0"/>
              <a:t>EDIT TITLE</a:t>
            </a:r>
          </a:p>
        </p:txBody>
      </p:sp>
    </p:spTree>
    <p:extLst>
      <p:ext uri="{BB962C8B-B14F-4D97-AF65-F5344CB8AC3E}">
        <p14:creationId xmlns:p14="http://schemas.microsoft.com/office/powerpoint/2010/main" val="185559141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e char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7C2F7-CB66-4CB8-B26F-7B3C64D575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6" y="757392"/>
            <a:ext cx="10515600" cy="704696"/>
          </a:xfrm>
        </p:spPr>
        <p:txBody>
          <a:bodyPr anchor="b" anchorCtr="0"/>
          <a:lstStyle>
            <a:lvl1pPr algn="ctr"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784BEA-5E31-4B76-8435-68BD500D0B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3E6F1-BC8C-420B-B85F-1216FC0CAEFE}" type="datetime1">
              <a:rPr lang="en-US" noProof="0" smtClean="0"/>
              <a:t>10/29/2019</a:t>
            </a:fld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19BEDD-A744-40CE-9FA6-391AD6FC3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93815F-F490-4307-9E87-AAF436C71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0E458-E7C2-4395-B75D-476A174CEE45}" type="slidenum">
              <a:rPr lang="en-US" noProof="0" smtClean="0"/>
              <a:t>‹#›</a:t>
            </a:fld>
            <a:endParaRPr lang="en-US" noProof="0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39C86C5-91F0-4083-8CE5-1B547E5FEA06}"/>
              </a:ext>
            </a:extLst>
          </p:cNvPr>
          <p:cNvCxnSpPr/>
          <p:nvPr userDrawn="1"/>
        </p:nvCxnSpPr>
        <p:spPr>
          <a:xfrm>
            <a:off x="3738000" y="1554169"/>
            <a:ext cx="4716000" cy="0"/>
          </a:xfrm>
          <a:prstGeom prst="line">
            <a:avLst/>
          </a:prstGeom>
          <a:ln w="127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Subtitle 2">
            <a:extLst>
              <a:ext uri="{FF2B5EF4-FFF2-40B4-BE49-F238E27FC236}">
                <a16:creationId xmlns:a16="http://schemas.microsoft.com/office/drawing/2014/main" id="{A617DA88-4765-4225-9C56-CD0FFD9D7673}"/>
              </a:ext>
            </a:extLst>
          </p:cNvPr>
          <p:cNvSpPr>
            <a:spLocks noGrp="1"/>
          </p:cNvSpPr>
          <p:nvPr>
            <p:ph type="subTitle" idx="15"/>
          </p:nvPr>
        </p:nvSpPr>
        <p:spPr>
          <a:xfrm>
            <a:off x="838200" y="1632332"/>
            <a:ext cx="10515600" cy="526312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2400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F2ACB6B7-AA9C-4400-AE52-4698E1110F22}"/>
              </a:ext>
            </a:extLst>
          </p:cNvPr>
          <p:cNvSpPr>
            <a:spLocks noGrp="1"/>
          </p:cNvSpPr>
          <p:nvPr>
            <p:ph type="pic" sz="quarter" idx="56"/>
          </p:nvPr>
        </p:nvSpPr>
        <p:spPr>
          <a:xfrm>
            <a:off x="943519" y="5736021"/>
            <a:ext cx="824400" cy="5715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59" name="Rectangle 58" descr="Brush stroke spot">
            <a:extLst>
              <a:ext uri="{FF2B5EF4-FFF2-40B4-BE49-F238E27FC236}">
                <a16:creationId xmlns:a16="http://schemas.microsoft.com/office/drawing/2014/main" id="{29FB1599-AC79-4571-B03A-98277CE717CC}"/>
              </a:ext>
            </a:extLst>
          </p:cNvPr>
          <p:cNvSpPr/>
          <p:nvPr userDrawn="1"/>
        </p:nvSpPr>
        <p:spPr>
          <a:xfrm>
            <a:off x="3174492" y="2141776"/>
            <a:ext cx="5843016" cy="4242816"/>
          </a:xfrm>
          <a:prstGeom prst="rect">
            <a:avLst/>
          </a:prstGeom>
          <a:blipFill dpi="0" rotWithShape="1"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436" b="-43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3" name="Text Placeholder 3">
            <a:extLst>
              <a:ext uri="{FF2B5EF4-FFF2-40B4-BE49-F238E27FC236}">
                <a16:creationId xmlns:a16="http://schemas.microsoft.com/office/drawing/2014/main" id="{AC056410-CC3A-4562-8AD4-DDA11527B7AE}"/>
              </a:ext>
            </a:extLst>
          </p:cNvPr>
          <p:cNvSpPr>
            <a:spLocks noGrp="1"/>
          </p:cNvSpPr>
          <p:nvPr>
            <p:ph type="body" sz="half" idx="34" hasCustomPrompt="1"/>
          </p:nvPr>
        </p:nvSpPr>
        <p:spPr>
          <a:xfrm>
            <a:off x="835712" y="2508631"/>
            <a:ext cx="2642616" cy="375509"/>
          </a:xfrm>
        </p:spPr>
        <p:txBody>
          <a:bodyPr>
            <a:noAutofit/>
          </a:bodyPr>
          <a:lstStyle>
            <a:lvl1pPr marL="0" indent="0" algn="l">
              <a:lnSpc>
                <a:spcPct val="85000"/>
              </a:lnSpc>
              <a:buNone/>
              <a:defRPr lang="en-US" sz="2400" b="1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$ 2,000,000</a:t>
            </a:r>
          </a:p>
        </p:txBody>
      </p:sp>
      <p:sp>
        <p:nvSpPr>
          <p:cNvPr id="74" name="Text Placeholder 3">
            <a:extLst>
              <a:ext uri="{FF2B5EF4-FFF2-40B4-BE49-F238E27FC236}">
                <a16:creationId xmlns:a16="http://schemas.microsoft.com/office/drawing/2014/main" id="{E9EF01CE-943D-4321-A20D-EB63E56E3212}"/>
              </a:ext>
            </a:extLst>
          </p:cNvPr>
          <p:cNvSpPr>
            <a:spLocks noGrp="1"/>
          </p:cNvSpPr>
          <p:nvPr>
            <p:ph type="body" sz="half" idx="66"/>
          </p:nvPr>
        </p:nvSpPr>
        <p:spPr>
          <a:xfrm>
            <a:off x="835712" y="2938041"/>
            <a:ext cx="2642616" cy="375509"/>
          </a:xfrm>
        </p:spPr>
        <p:txBody>
          <a:bodyPr>
            <a:noAutofit/>
          </a:bodyPr>
          <a:lstStyle>
            <a:lvl1pPr marL="0" indent="0" algn="l">
              <a:buNone/>
              <a:defRPr lang="en-US" sz="1600" b="0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76" name="Text Placeholder 3">
            <a:extLst>
              <a:ext uri="{FF2B5EF4-FFF2-40B4-BE49-F238E27FC236}">
                <a16:creationId xmlns:a16="http://schemas.microsoft.com/office/drawing/2014/main" id="{B77364C8-3D3A-415B-9433-C4696B84A988}"/>
              </a:ext>
            </a:extLst>
          </p:cNvPr>
          <p:cNvSpPr>
            <a:spLocks noGrp="1"/>
          </p:cNvSpPr>
          <p:nvPr>
            <p:ph type="body" sz="half" idx="83" hasCustomPrompt="1"/>
          </p:nvPr>
        </p:nvSpPr>
        <p:spPr>
          <a:xfrm>
            <a:off x="835712" y="3640411"/>
            <a:ext cx="2642616" cy="375509"/>
          </a:xfrm>
        </p:spPr>
        <p:txBody>
          <a:bodyPr>
            <a:noAutofit/>
          </a:bodyPr>
          <a:lstStyle>
            <a:lvl1pPr marL="0" indent="0" algn="l">
              <a:lnSpc>
                <a:spcPct val="85000"/>
              </a:lnSpc>
              <a:buNone/>
              <a:defRPr lang="en-US" sz="2400" b="1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$ 2,000,000</a:t>
            </a:r>
          </a:p>
        </p:txBody>
      </p:sp>
      <p:sp>
        <p:nvSpPr>
          <p:cNvPr id="77" name="Text Placeholder 3">
            <a:extLst>
              <a:ext uri="{FF2B5EF4-FFF2-40B4-BE49-F238E27FC236}">
                <a16:creationId xmlns:a16="http://schemas.microsoft.com/office/drawing/2014/main" id="{19ABCF73-31BD-4929-9900-AB2F7023E665}"/>
              </a:ext>
            </a:extLst>
          </p:cNvPr>
          <p:cNvSpPr>
            <a:spLocks noGrp="1"/>
          </p:cNvSpPr>
          <p:nvPr>
            <p:ph type="body" sz="half" idx="86"/>
          </p:nvPr>
        </p:nvSpPr>
        <p:spPr>
          <a:xfrm>
            <a:off x="835712" y="4069821"/>
            <a:ext cx="2642616" cy="375509"/>
          </a:xfrm>
        </p:spPr>
        <p:txBody>
          <a:bodyPr>
            <a:noAutofit/>
          </a:bodyPr>
          <a:lstStyle>
            <a:lvl1pPr marL="0" indent="0" algn="l">
              <a:buNone/>
              <a:defRPr lang="en-US" sz="1600" b="0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2" name="Text Placeholder 3">
            <a:extLst>
              <a:ext uri="{FF2B5EF4-FFF2-40B4-BE49-F238E27FC236}">
                <a16:creationId xmlns:a16="http://schemas.microsoft.com/office/drawing/2014/main" id="{CDE0C703-933F-44FB-9589-30DCA646D9B1}"/>
              </a:ext>
            </a:extLst>
          </p:cNvPr>
          <p:cNvSpPr>
            <a:spLocks noGrp="1"/>
          </p:cNvSpPr>
          <p:nvPr>
            <p:ph type="body" sz="half" idx="87" hasCustomPrompt="1"/>
          </p:nvPr>
        </p:nvSpPr>
        <p:spPr>
          <a:xfrm>
            <a:off x="8848114" y="2508631"/>
            <a:ext cx="2642616" cy="375509"/>
          </a:xfrm>
        </p:spPr>
        <p:txBody>
          <a:bodyPr>
            <a:noAutofit/>
          </a:bodyPr>
          <a:lstStyle>
            <a:lvl1pPr marL="0" indent="0" algn="r">
              <a:lnSpc>
                <a:spcPct val="85000"/>
              </a:lnSpc>
              <a:buNone/>
              <a:defRPr lang="en-US" sz="2400" b="1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$ 1,500,000</a:t>
            </a:r>
          </a:p>
        </p:txBody>
      </p:sp>
      <p:sp>
        <p:nvSpPr>
          <p:cNvPr id="83" name="Text Placeholder 3">
            <a:extLst>
              <a:ext uri="{FF2B5EF4-FFF2-40B4-BE49-F238E27FC236}">
                <a16:creationId xmlns:a16="http://schemas.microsoft.com/office/drawing/2014/main" id="{679401A1-F51D-455D-88BB-4C189CE1A1A5}"/>
              </a:ext>
            </a:extLst>
          </p:cNvPr>
          <p:cNvSpPr>
            <a:spLocks noGrp="1"/>
          </p:cNvSpPr>
          <p:nvPr>
            <p:ph type="body" sz="half" idx="88"/>
          </p:nvPr>
        </p:nvSpPr>
        <p:spPr>
          <a:xfrm>
            <a:off x="8848114" y="2938041"/>
            <a:ext cx="2642616" cy="375509"/>
          </a:xfrm>
        </p:spPr>
        <p:txBody>
          <a:bodyPr>
            <a:noAutofit/>
          </a:bodyPr>
          <a:lstStyle>
            <a:lvl1pPr marL="0" indent="0" algn="r">
              <a:buNone/>
              <a:defRPr lang="en-US" sz="1600" b="0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4" name="Text Placeholder 3">
            <a:extLst>
              <a:ext uri="{FF2B5EF4-FFF2-40B4-BE49-F238E27FC236}">
                <a16:creationId xmlns:a16="http://schemas.microsoft.com/office/drawing/2014/main" id="{5B3DB4F9-0262-4485-A538-5A6C02DD46DC}"/>
              </a:ext>
            </a:extLst>
          </p:cNvPr>
          <p:cNvSpPr>
            <a:spLocks noGrp="1"/>
          </p:cNvSpPr>
          <p:nvPr>
            <p:ph type="body" sz="half" idx="89" hasCustomPrompt="1"/>
          </p:nvPr>
        </p:nvSpPr>
        <p:spPr>
          <a:xfrm>
            <a:off x="8848114" y="3640411"/>
            <a:ext cx="2642616" cy="375509"/>
          </a:xfrm>
        </p:spPr>
        <p:txBody>
          <a:bodyPr>
            <a:noAutofit/>
          </a:bodyPr>
          <a:lstStyle>
            <a:lvl1pPr marL="0" indent="0" algn="r">
              <a:lnSpc>
                <a:spcPct val="85000"/>
              </a:lnSpc>
              <a:buNone/>
              <a:defRPr lang="en-US" sz="2400" b="1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$ 2,500,000</a:t>
            </a:r>
          </a:p>
        </p:txBody>
      </p:sp>
      <p:sp>
        <p:nvSpPr>
          <p:cNvPr id="85" name="Text Placeholder 3">
            <a:extLst>
              <a:ext uri="{FF2B5EF4-FFF2-40B4-BE49-F238E27FC236}">
                <a16:creationId xmlns:a16="http://schemas.microsoft.com/office/drawing/2014/main" id="{AA1742CF-6B82-4A44-9413-7CC52CB9A9AE}"/>
              </a:ext>
            </a:extLst>
          </p:cNvPr>
          <p:cNvSpPr>
            <a:spLocks noGrp="1"/>
          </p:cNvSpPr>
          <p:nvPr>
            <p:ph type="body" sz="half" idx="90"/>
          </p:nvPr>
        </p:nvSpPr>
        <p:spPr>
          <a:xfrm>
            <a:off x="8848114" y="4069821"/>
            <a:ext cx="2642616" cy="375509"/>
          </a:xfrm>
        </p:spPr>
        <p:txBody>
          <a:bodyPr>
            <a:noAutofit/>
          </a:bodyPr>
          <a:lstStyle>
            <a:lvl1pPr marL="0" indent="0" algn="r">
              <a:buNone/>
              <a:defRPr lang="en-US" sz="1600" b="0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6" name="Text Placeholder 3">
            <a:extLst>
              <a:ext uri="{FF2B5EF4-FFF2-40B4-BE49-F238E27FC236}">
                <a16:creationId xmlns:a16="http://schemas.microsoft.com/office/drawing/2014/main" id="{298DDAA6-2DD7-45D2-BE23-DF28D9F3FE81}"/>
              </a:ext>
            </a:extLst>
          </p:cNvPr>
          <p:cNvSpPr>
            <a:spLocks noGrp="1"/>
          </p:cNvSpPr>
          <p:nvPr>
            <p:ph type="body" sz="half" idx="91" hasCustomPrompt="1"/>
          </p:nvPr>
        </p:nvSpPr>
        <p:spPr>
          <a:xfrm>
            <a:off x="8848114" y="4772191"/>
            <a:ext cx="2642616" cy="375509"/>
          </a:xfrm>
        </p:spPr>
        <p:txBody>
          <a:bodyPr>
            <a:noAutofit/>
          </a:bodyPr>
          <a:lstStyle>
            <a:lvl1pPr marL="0" indent="0" algn="r">
              <a:lnSpc>
                <a:spcPct val="85000"/>
              </a:lnSpc>
              <a:buNone/>
              <a:defRPr lang="en-US" sz="2400" b="1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$ 3,200,000</a:t>
            </a:r>
          </a:p>
        </p:txBody>
      </p:sp>
      <p:sp>
        <p:nvSpPr>
          <p:cNvPr id="87" name="Text Placeholder 3">
            <a:extLst>
              <a:ext uri="{FF2B5EF4-FFF2-40B4-BE49-F238E27FC236}">
                <a16:creationId xmlns:a16="http://schemas.microsoft.com/office/drawing/2014/main" id="{0839545C-9AD8-44AD-8D2B-331D8B4030B6}"/>
              </a:ext>
            </a:extLst>
          </p:cNvPr>
          <p:cNvSpPr>
            <a:spLocks noGrp="1"/>
          </p:cNvSpPr>
          <p:nvPr>
            <p:ph type="body" sz="half" idx="92"/>
          </p:nvPr>
        </p:nvSpPr>
        <p:spPr>
          <a:xfrm>
            <a:off x="8848114" y="5201601"/>
            <a:ext cx="2642616" cy="375509"/>
          </a:xfrm>
        </p:spPr>
        <p:txBody>
          <a:bodyPr>
            <a:noAutofit/>
          </a:bodyPr>
          <a:lstStyle>
            <a:lvl1pPr marL="0" indent="0" algn="r">
              <a:buNone/>
              <a:defRPr lang="en-US" sz="1600" b="0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41D6688E-B7D9-4DE1-9F3F-37C2A92C4E0F}"/>
              </a:ext>
            </a:extLst>
          </p:cNvPr>
          <p:cNvCxnSpPr/>
          <p:nvPr userDrawn="1"/>
        </p:nvCxnSpPr>
        <p:spPr>
          <a:xfrm>
            <a:off x="939117" y="2913559"/>
            <a:ext cx="406908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F181279E-4A25-4C06-AC3E-DD484486E99E}"/>
              </a:ext>
            </a:extLst>
          </p:cNvPr>
          <p:cNvCxnSpPr/>
          <p:nvPr userDrawn="1"/>
        </p:nvCxnSpPr>
        <p:spPr>
          <a:xfrm>
            <a:off x="940025" y="4043588"/>
            <a:ext cx="406908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B4474904-40E3-4615-B2E6-774159563047}"/>
              </a:ext>
            </a:extLst>
          </p:cNvPr>
          <p:cNvCxnSpPr/>
          <p:nvPr userDrawn="1"/>
        </p:nvCxnSpPr>
        <p:spPr>
          <a:xfrm>
            <a:off x="7314351" y="2913559"/>
            <a:ext cx="406908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F07585DD-C644-4DA0-8B68-A0E1AD3EE09B}"/>
              </a:ext>
            </a:extLst>
          </p:cNvPr>
          <p:cNvCxnSpPr/>
          <p:nvPr userDrawn="1"/>
        </p:nvCxnSpPr>
        <p:spPr>
          <a:xfrm>
            <a:off x="7315259" y="4043588"/>
            <a:ext cx="406908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D24FEA3C-C05C-407B-B68B-2614F9A64317}"/>
              </a:ext>
            </a:extLst>
          </p:cNvPr>
          <p:cNvCxnSpPr/>
          <p:nvPr userDrawn="1"/>
        </p:nvCxnSpPr>
        <p:spPr>
          <a:xfrm>
            <a:off x="7314351" y="5180251"/>
            <a:ext cx="406908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Chart Placeholder 3" descr="Funding diagram">
            <a:extLst>
              <a:ext uri="{FF2B5EF4-FFF2-40B4-BE49-F238E27FC236}">
                <a16:creationId xmlns:a16="http://schemas.microsoft.com/office/drawing/2014/main" id="{F3103F9C-FB5A-4708-903D-6EACBC625172}"/>
              </a:ext>
            </a:extLst>
          </p:cNvPr>
          <p:cNvSpPr>
            <a:spLocks noGrp="1"/>
          </p:cNvSpPr>
          <p:nvPr>
            <p:ph type="chart" sz="quarter" idx="82"/>
          </p:nvPr>
        </p:nvSpPr>
        <p:spPr>
          <a:xfrm>
            <a:off x="3775713" y="2496385"/>
            <a:ext cx="4640574" cy="3481263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icon to add chart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6552355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,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 descr="Glass, cups and dishes on table">
            <a:extLst>
              <a:ext uri="{FF2B5EF4-FFF2-40B4-BE49-F238E27FC236}">
                <a16:creationId xmlns:a16="http://schemas.microsoft.com/office/drawing/2014/main" id="{D05799BA-ECD2-4CD6-8250-EA03F132B9BA}"/>
              </a:ext>
            </a:extLst>
          </p:cNvPr>
          <p:cNvSpPr/>
          <p:nvPr userDrawn="1"/>
        </p:nvSpPr>
        <p:spPr>
          <a:xfrm>
            <a:off x="0" y="1133856"/>
            <a:ext cx="5998464" cy="4590288"/>
          </a:xfrm>
          <a:prstGeom prst="rect">
            <a:avLst/>
          </a:prstGeom>
          <a:blipFill>
            <a:blip r:embed="rId2"/>
            <a:srcRect/>
            <a:stretch>
              <a:fillRect l="-11" r="-1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 descr="Brush stroke mask">
            <a:extLst>
              <a:ext uri="{FF2B5EF4-FFF2-40B4-BE49-F238E27FC236}">
                <a16:creationId xmlns:a16="http://schemas.microsoft.com/office/drawing/2014/main" id="{E5FBC040-9C06-484E-B57F-7F574589FF0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3"/>
            <a:stretch>
              <a:fillRect l="-22" r="-2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5F031D-510E-4663-BF87-CD265E4A7E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16631" y="1030515"/>
            <a:ext cx="5292000" cy="88531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noProof="0"/>
              <a:t>CLICK TO EDIT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CDB312-4D1B-447F-97E7-ABE93A3DE4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85361" y="2114730"/>
            <a:ext cx="5533990" cy="2997929"/>
          </a:xfrm>
        </p:spPr>
        <p:txBody>
          <a:bodyPr>
            <a:normAutofit/>
          </a:bodyPr>
          <a:lstStyle>
            <a:lvl1pPr marL="230400" indent="-228600">
              <a:lnSpc>
                <a:spcPct val="100000"/>
              </a:lnSpc>
              <a:spcBef>
                <a:spcPts val="600"/>
              </a:spcBef>
              <a:buClr>
                <a:srgbClr val="9D0000"/>
              </a:buClr>
              <a:buFont typeface="Arial" panose="020B0604020202020204" pitchFamily="34" charset="0"/>
              <a:buChar char="•"/>
              <a:defRPr sz="2100" i="0"/>
            </a:lvl1pPr>
            <a:lvl2pPr marL="344700" indent="-342900">
              <a:lnSpc>
                <a:spcPct val="100000"/>
              </a:lnSpc>
              <a:spcBef>
                <a:spcPts val="600"/>
              </a:spcBef>
              <a:buClr>
                <a:srgbClr val="9D0000"/>
              </a:buClr>
              <a:buFont typeface="Arial" panose="020B0604020202020204" pitchFamily="34" charset="0"/>
              <a:buChar char="•"/>
              <a:defRPr sz="2100" i="1"/>
            </a:lvl2pPr>
            <a:lvl3pPr marL="230400">
              <a:lnSpc>
                <a:spcPct val="100000"/>
              </a:lnSpc>
              <a:spcBef>
                <a:spcPts val="600"/>
              </a:spcBef>
              <a:defRPr sz="2100" i="1"/>
            </a:lvl3pPr>
            <a:lvl4pPr marL="230400">
              <a:lnSpc>
                <a:spcPct val="100000"/>
              </a:lnSpc>
              <a:spcBef>
                <a:spcPts val="600"/>
              </a:spcBef>
              <a:defRPr sz="2100" i="1"/>
            </a:lvl4pPr>
            <a:lvl5pPr marL="230400">
              <a:lnSpc>
                <a:spcPct val="100000"/>
              </a:lnSpc>
              <a:spcBef>
                <a:spcPts val="600"/>
              </a:spcBef>
              <a:defRPr sz="2100" i="1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2FBE19-D2C9-41FC-A797-CF4A863F30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F0F4E3-5500-460C-AB20-C7CE0A3FB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0E458-E7C2-4395-B75D-476A174CEE45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EDFCD21-B871-4944-9E6C-ABFDA63AC6FD}"/>
              </a:ext>
            </a:extLst>
          </p:cNvPr>
          <p:cNvSpPr/>
          <p:nvPr userDrawn="1"/>
        </p:nvSpPr>
        <p:spPr>
          <a:xfrm>
            <a:off x="11066240" y="5998544"/>
            <a:ext cx="320040" cy="320040"/>
          </a:xfrm>
          <a:prstGeom prst="ellipse">
            <a:avLst/>
          </a:prstGeom>
          <a:noFill/>
          <a:ln w="6350">
            <a:solidFill>
              <a:srgbClr val="8D63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39BD365-42F3-4F69-886B-478D54864737}"/>
              </a:ext>
            </a:extLst>
          </p:cNvPr>
          <p:cNvCxnSpPr/>
          <p:nvPr userDrawn="1"/>
        </p:nvCxnSpPr>
        <p:spPr>
          <a:xfrm>
            <a:off x="6337997" y="1979045"/>
            <a:ext cx="4716000" cy="0"/>
          </a:xfrm>
          <a:prstGeom prst="line">
            <a:avLst/>
          </a:prstGeom>
          <a:ln w="127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280FA08D-85FA-44C3-8767-041020BA4734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>
          <a:xfrm>
            <a:off x="943519" y="5736021"/>
            <a:ext cx="824400" cy="5715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6986575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 descr="Glasses on table">
            <a:extLst>
              <a:ext uri="{FF2B5EF4-FFF2-40B4-BE49-F238E27FC236}">
                <a16:creationId xmlns:a16="http://schemas.microsoft.com/office/drawing/2014/main" id="{26EA01E0-35F5-4371-9D8C-7F3A16EBAEDF}"/>
              </a:ext>
            </a:extLst>
          </p:cNvPr>
          <p:cNvSpPr/>
          <p:nvPr userDrawn="1"/>
        </p:nvSpPr>
        <p:spPr>
          <a:xfrm>
            <a:off x="0" y="758952"/>
            <a:ext cx="6190488" cy="6099048"/>
          </a:xfrm>
          <a:prstGeom prst="rect">
            <a:avLst/>
          </a:prstGeom>
          <a:blipFill>
            <a:blip r:embed="rId2"/>
            <a:srcRect/>
            <a:stretch>
              <a:fillRect l="-31" r="-3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Rectangle 14" descr="Brush stroke mask">
            <a:extLst>
              <a:ext uri="{FF2B5EF4-FFF2-40B4-BE49-F238E27FC236}">
                <a16:creationId xmlns:a16="http://schemas.microsoft.com/office/drawing/2014/main" id="{F28DE59C-954D-4B4D-A240-A9111C89F6A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3"/>
            <a:stretch>
              <a:fillRect l="-22" r="-2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2FBE19-D2C9-41FC-A797-CF4A863F30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51740" y="286747"/>
            <a:ext cx="4114800" cy="365125"/>
          </a:xfrm>
        </p:spPr>
        <p:txBody>
          <a:bodyPr/>
          <a:lstStyle/>
          <a:p>
            <a:endParaRPr lang="en-US" noProof="0" dirty="0"/>
          </a:p>
        </p:txBody>
      </p:sp>
      <p:sp>
        <p:nvSpPr>
          <p:cNvPr id="17" name="Thanks title layout">
            <a:extLst>
              <a:ext uri="{FF2B5EF4-FFF2-40B4-BE49-F238E27FC236}">
                <a16:creationId xmlns:a16="http://schemas.microsoft.com/office/drawing/2014/main" id="{E329346F-CCD7-4FB0-98B2-13C3DB0AA17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70540" y="884136"/>
            <a:ext cx="4896000" cy="894117"/>
          </a:xfrm>
        </p:spPr>
        <p:txBody>
          <a:bodyPr>
            <a:noAutofit/>
          </a:bodyPr>
          <a:lstStyle>
            <a:lvl1pPr algn="r">
              <a:defRPr sz="5500" b="1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THANK YOU!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5BAF915-A340-4955-812D-8F555BDB4102}"/>
              </a:ext>
            </a:extLst>
          </p:cNvPr>
          <p:cNvCxnSpPr/>
          <p:nvPr userDrawn="1"/>
        </p:nvCxnSpPr>
        <p:spPr>
          <a:xfrm>
            <a:off x="6565392" y="1729437"/>
            <a:ext cx="4718304" cy="0"/>
          </a:xfrm>
          <a:prstGeom prst="line">
            <a:avLst/>
          </a:prstGeom>
          <a:ln w="127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9" name="Picture Placeholder 14" descr="Your logo">
            <a:extLst>
              <a:ext uri="{FF2B5EF4-FFF2-40B4-BE49-F238E27FC236}">
                <a16:creationId xmlns:a16="http://schemas.microsoft.com/office/drawing/2014/main" id="{DE1A1E87-77E1-4901-A7FE-5FFA9F5B4BB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709655" y="2449546"/>
            <a:ext cx="1646237" cy="1149350"/>
          </a:xfrm>
          <a:noFill/>
        </p:spPr>
        <p:txBody>
          <a:bodyPr wrap="square" lIns="46800" rIns="4680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00">
                <a:solidFill>
                  <a:srgbClr val="8D6347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6A0BD12F-1E2D-481D-BBF0-A56B2BD0D56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570540" y="3781118"/>
            <a:ext cx="4896000" cy="664762"/>
          </a:xfrm>
        </p:spPr>
        <p:txBody>
          <a:bodyPr>
            <a:noAutofit/>
          </a:bodyPr>
          <a:lstStyle>
            <a:lvl1pPr marL="0" indent="0" algn="r">
              <a:buNone/>
              <a:defRPr sz="40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Speaker Name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FAC44F14-FD8B-4299-8C06-FB93B882538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70540" y="4362699"/>
            <a:ext cx="4896000" cy="265403"/>
          </a:xfrm>
        </p:spPr>
        <p:txBody>
          <a:bodyPr>
            <a:noAutofit/>
          </a:bodyPr>
          <a:lstStyle>
            <a:lvl1pPr marL="0" indent="0" algn="r">
              <a:buNone/>
              <a:defRPr sz="1800" b="0" i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Email: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C3CE0E11-D8F9-40F9-B542-06B00FA4FCA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70540" y="4628102"/>
            <a:ext cx="4896000" cy="373961"/>
          </a:xfrm>
        </p:spPr>
        <p:txBody>
          <a:bodyPr>
            <a:noAutofit/>
          </a:bodyPr>
          <a:lstStyle>
            <a:lvl1pPr marL="0" indent="0" algn="r">
              <a:buNone/>
              <a:defRPr sz="3000" b="0" i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speakeremail@website.com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4D4FB496-FE3D-4CC5-83B0-B2793EFEF0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570540" y="5040876"/>
            <a:ext cx="4896000" cy="252891"/>
          </a:xfrm>
        </p:spPr>
        <p:txBody>
          <a:bodyPr>
            <a:noAutofit/>
          </a:bodyPr>
          <a:lstStyle>
            <a:lvl1pPr marL="0" indent="0" algn="r">
              <a:buNone/>
              <a:defRPr sz="1800" b="0" i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Phone: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00F0D864-E0B5-4A45-A4DF-4334FDD7B14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570540" y="5293767"/>
            <a:ext cx="4896000" cy="566921"/>
          </a:xfrm>
        </p:spPr>
        <p:txBody>
          <a:bodyPr>
            <a:noAutofit/>
          </a:bodyPr>
          <a:lstStyle>
            <a:lvl1pPr marL="0" indent="0" algn="r">
              <a:buNone/>
              <a:defRPr sz="3000" b="0" i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+7 888 999-000-11</a:t>
            </a:r>
          </a:p>
        </p:txBody>
      </p:sp>
    </p:spTree>
    <p:extLst>
      <p:ext uri="{BB962C8B-B14F-4D97-AF65-F5344CB8AC3E}">
        <p14:creationId xmlns:p14="http://schemas.microsoft.com/office/powerpoint/2010/main" val="326160880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pendix 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90A20B4-6B07-46D4-988D-DBEB544368D0}"/>
              </a:ext>
            </a:extLst>
          </p:cNvPr>
          <p:cNvSpPr/>
          <p:nvPr userDrawn="1"/>
        </p:nvSpPr>
        <p:spPr>
          <a:xfrm>
            <a:off x="0" y="0"/>
            <a:ext cx="12192000" cy="4169664"/>
          </a:xfrm>
          <a:prstGeom prst="rect">
            <a:avLst/>
          </a:prstGeom>
          <a:blipFill>
            <a:blip r:embed="rId2"/>
            <a:srcRect/>
            <a:stretch>
              <a:fillRect t="-27" b="-2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Rectangle 5" descr="Brush stroke mask">
            <a:extLst>
              <a:ext uri="{FF2B5EF4-FFF2-40B4-BE49-F238E27FC236}">
                <a16:creationId xmlns:a16="http://schemas.microsoft.com/office/drawing/2014/main" id="{711F6639-CBD0-4C8A-8EF9-F2CC36C9EF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3"/>
            <a:stretch>
              <a:fillRect l="-22" r="-2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041A2D-ABDE-480C-AB32-045C191398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6" y="4326233"/>
            <a:ext cx="10515600" cy="809566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2437AC-C786-43E7-929A-8556379502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667E3E5-41F1-4289-86A1-D13981C92DFB}" type="datetime1">
              <a:rPr lang="en-US" noProof="0" smtClean="0"/>
              <a:pPr/>
              <a:t>10/29/2019</a:t>
            </a:fld>
            <a:endParaRPr lang="en-US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720D3E-4D0E-4BDD-B620-8E9C6BCD0D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F94F75-329A-4132-BE8F-030145C97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0E458-E7C2-4395-B75D-476A174CEE45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3648138-4C46-4CBA-BAE1-4631A0564817}"/>
              </a:ext>
            </a:extLst>
          </p:cNvPr>
          <p:cNvSpPr/>
          <p:nvPr userDrawn="1"/>
        </p:nvSpPr>
        <p:spPr>
          <a:xfrm>
            <a:off x="11066240" y="5998544"/>
            <a:ext cx="320040" cy="320040"/>
          </a:xfrm>
          <a:prstGeom prst="ellipse">
            <a:avLst/>
          </a:prstGeom>
          <a:noFill/>
          <a:ln w="6350">
            <a:solidFill>
              <a:srgbClr val="8D63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68E6C031-0B7B-4A1F-B78B-87ACBE781CBE}"/>
              </a:ext>
            </a:extLst>
          </p:cNvPr>
          <p:cNvSpPr>
            <a:spLocks noGrp="1"/>
          </p:cNvSpPr>
          <p:nvPr>
            <p:ph type="pic" sz="quarter" idx="56"/>
          </p:nvPr>
        </p:nvSpPr>
        <p:spPr>
          <a:xfrm>
            <a:off x="943519" y="5736021"/>
            <a:ext cx="824400" cy="5715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23827E5-BBC8-407C-8683-18B54D1003FD}"/>
              </a:ext>
            </a:extLst>
          </p:cNvPr>
          <p:cNvCxnSpPr/>
          <p:nvPr userDrawn="1"/>
        </p:nvCxnSpPr>
        <p:spPr>
          <a:xfrm>
            <a:off x="3738000" y="5090155"/>
            <a:ext cx="4716000" cy="0"/>
          </a:xfrm>
          <a:prstGeom prst="line">
            <a:avLst/>
          </a:prstGeom>
          <a:ln w="127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792899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7C2F7-CB66-4CB8-B26F-7B3C64D575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6" y="757392"/>
            <a:ext cx="10515600" cy="704696"/>
          </a:xfrm>
        </p:spPr>
        <p:txBody>
          <a:bodyPr anchor="b" anchorCtr="0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784BEA-5E31-4B76-8435-68BD500D0B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3E6F1-BC8C-420B-B85F-1216FC0CAEFE}" type="datetime1">
              <a:rPr lang="en-US" noProof="0" smtClean="0"/>
              <a:t>10/29/2019</a:t>
            </a:fld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19BEDD-A744-40CE-9FA6-391AD6FC3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51740" y="286747"/>
            <a:ext cx="4114800" cy="365125"/>
          </a:xfrm>
        </p:spPr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93815F-F490-4307-9E87-AAF436C71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0E458-E7C2-4395-B75D-476A174CEE45}" type="slidenum">
              <a:rPr lang="en-US" noProof="0" smtClean="0"/>
              <a:t>‹#›</a:t>
            </a:fld>
            <a:endParaRPr lang="en-US" noProof="0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39C86C5-91F0-4083-8CE5-1B547E5FEA06}"/>
              </a:ext>
            </a:extLst>
          </p:cNvPr>
          <p:cNvCxnSpPr/>
          <p:nvPr userDrawn="1"/>
        </p:nvCxnSpPr>
        <p:spPr>
          <a:xfrm>
            <a:off x="3738000" y="1554169"/>
            <a:ext cx="4716000" cy="0"/>
          </a:xfrm>
          <a:prstGeom prst="line">
            <a:avLst/>
          </a:prstGeom>
          <a:ln w="127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F2ACB6B7-AA9C-4400-AE52-4698E1110F22}"/>
              </a:ext>
            </a:extLst>
          </p:cNvPr>
          <p:cNvSpPr>
            <a:spLocks noGrp="1"/>
          </p:cNvSpPr>
          <p:nvPr>
            <p:ph type="pic" sz="quarter" idx="56"/>
          </p:nvPr>
        </p:nvSpPr>
        <p:spPr>
          <a:xfrm>
            <a:off x="943519" y="5736021"/>
            <a:ext cx="824400" cy="5715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4" name="Rectangle 23" descr="Brush stroke spot">
            <a:extLst>
              <a:ext uri="{FF2B5EF4-FFF2-40B4-BE49-F238E27FC236}">
                <a16:creationId xmlns:a16="http://schemas.microsoft.com/office/drawing/2014/main" id="{D96D18D3-B702-4651-BEF4-0E6B09A7D555}"/>
              </a:ext>
            </a:extLst>
          </p:cNvPr>
          <p:cNvSpPr/>
          <p:nvPr userDrawn="1"/>
        </p:nvSpPr>
        <p:spPr>
          <a:xfrm>
            <a:off x="548640" y="1733508"/>
            <a:ext cx="1874520" cy="1746504"/>
          </a:xfrm>
          <a:prstGeom prst="rect">
            <a:avLst/>
          </a:prstGeom>
          <a:blipFill dpi="0" rotWithShape="1"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413" b="-41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652C9FD8-1460-4E64-B8BC-CA45BA7C4B66}"/>
              </a:ext>
            </a:extLst>
          </p:cNvPr>
          <p:cNvSpPr>
            <a:spLocks noGrp="1"/>
          </p:cNvSpPr>
          <p:nvPr>
            <p:ph type="body" sz="half" idx="34"/>
          </p:nvPr>
        </p:nvSpPr>
        <p:spPr>
          <a:xfrm>
            <a:off x="8906157" y="2871468"/>
            <a:ext cx="2560383" cy="330454"/>
          </a:xfrm>
        </p:spPr>
        <p:txBody>
          <a:bodyPr>
            <a:noAutofit/>
          </a:bodyPr>
          <a:lstStyle>
            <a:lvl1pPr marL="0" indent="0" algn="r">
              <a:lnSpc>
                <a:spcPct val="85000"/>
              </a:lnSpc>
              <a:buNone/>
              <a:defRPr lang="en-US" sz="2000" b="1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2B2471E0-ECA3-4640-BFDE-00A4244C2547}"/>
              </a:ext>
            </a:extLst>
          </p:cNvPr>
          <p:cNvSpPr>
            <a:spLocks noGrp="1"/>
          </p:cNvSpPr>
          <p:nvPr>
            <p:ph type="body" sz="half" idx="66" hasCustomPrompt="1"/>
          </p:nvPr>
        </p:nvSpPr>
        <p:spPr>
          <a:xfrm>
            <a:off x="2395166" y="2025155"/>
            <a:ext cx="9071374" cy="877359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sz="1600" b="0" i="1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8BACAAC9-DC1B-45F5-8B83-C468D78DB910}"/>
              </a:ext>
            </a:extLst>
          </p:cNvPr>
          <p:cNvSpPr>
            <a:spLocks noGrp="1"/>
          </p:cNvSpPr>
          <p:nvPr>
            <p:ph type="body" sz="half" idx="67"/>
          </p:nvPr>
        </p:nvSpPr>
        <p:spPr>
          <a:xfrm>
            <a:off x="8906157" y="3152107"/>
            <a:ext cx="2560383" cy="330454"/>
          </a:xfrm>
        </p:spPr>
        <p:txBody>
          <a:bodyPr>
            <a:noAutofit/>
          </a:bodyPr>
          <a:lstStyle>
            <a:lvl1pPr marL="0" indent="0" algn="r">
              <a:lnSpc>
                <a:spcPct val="85000"/>
              </a:lnSpc>
              <a:buNone/>
              <a:defRPr lang="en-US" sz="1600" b="0" i="1" kern="1200" dirty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433BF02C-5128-4705-BDAA-A36BA2E50DFF}"/>
              </a:ext>
            </a:extLst>
          </p:cNvPr>
          <p:cNvCxnSpPr/>
          <p:nvPr userDrawn="1"/>
        </p:nvCxnSpPr>
        <p:spPr>
          <a:xfrm>
            <a:off x="5602224" y="3383046"/>
            <a:ext cx="987552" cy="0"/>
          </a:xfrm>
          <a:prstGeom prst="line">
            <a:avLst/>
          </a:prstGeom>
          <a:ln w="127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9" name="Rectangle 38" descr="Brush stroke spot">
            <a:extLst>
              <a:ext uri="{FF2B5EF4-FFF2-40B4-BE49-F238E27FC236}">
                <a16:creationId xmlns:a16="http://schemas.microsoft.com/office/drawing/2014/main" id="{5D721349-BDDA-47F4-BB33-DDAB2DD44F1B}"/>
              </a:ext>
            </a:extLst>
          </p:cNvPr>
          <p:cNvSpPr/>
          <p:nvPr userDrawn="1"/>
        </p:nvSpPr>
        <p:spPr>
          <a:xfrm>
            <a:off x="548640" y="3681508"/>
            <a:ext cx="1874520" cy="1746504"/>
          </a:xfrm>
          <a:prstGeom prst="rect">
            <a:avLst/>
          </a:prstGeom>
          <a:blipFill dpi="0" rotWithShape="1"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413" b="-41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9BD9BC82-9664-4610-A1BC-90E5F4CC736E}"/>
              </a:ext>
            </a:extLst>
          </p:cNvPr>
          <p:cNvSpPr>
            <a:spLocks noGrp="1"/>
          </p:cNvSpPr>
          <p:nvPr>
            <p:ph type="body" sz="half" idx="68"/>
          </p:nvPr>
        </p:nvSpPr>
        <p:spPr>
          <a:xfrm>
            <a:off x="8906157" y="4819468"/>
            <a:ext cx="2560383" cy="330454"/>
          </a:xfrm>
        </p:spPr>
        <p:txBody>
          <a:bodyPr>
            <a:noAutofit/>
          </a:bodyPr>
          <a:lstStyle>
            <a:lvl1pPr marL="0" indent="0" algn="r">
              <a:lnSpc>
                <a:spcPct val="85000"/>
              </a:lnSpc>
              <a:buNone/>
              <a:defRPr lang="en-US" sz="2000" b="1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7879E591-AFC3-45A3-9875-660930C57AF4}"/>
              </a:ext>
            </a:extLst>
          </p:cNvPr>
          <p:cNvSpPr>
            <a:spLocks noGrp="1"/>
          </p:cNvSpPr>
          <p:nvPr>
            <p:ph type="body" sz="half" idx="70" hasCustomPrompt="1"/>
          </p:nvPr>
        </p:nvSpPr>
        <p:spPr>
          <a:xfrm>
            <a:off x="2395166" y="3973155"/>
            <a:ext cx="9071374" cy="877359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sz="1600" b="0" i="1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274C99EA-E9EB-43A8-8807-6DD5323F881E}"/>
              </a:ext>
            </a:extLst>
          </p:cNvPr>
          <p:cNvSpPr>
            <a:spLocks noGrp="1"/>
          </p:cNvSpPr>
          <p:nvPr>
            <p:ph type="body" sz="half" idx="71"/>
          </p:nvPr>
        </p:nvSpPr>
        <p:spPr>
          <a:xfrm>
            <a:off x="8906157" y="5100107"/>
            <a:ext cx="2560383" cy="330454"/>
          </a:xfrm>
        </p:spPr>
        <p:txBody>
          <a:bodyPr>
            <a:noAutofit/>
          </a:bodyPr>
          <a:lstStyle>
            <a:lvl1pPr marL="0" indent="0" algn="r">
              <a:lnSpc>
                <a:spcPct val="85000"/>
              </a:lnSpc>
              <a:buNone/>
              <a:defRPr lang="en-US" sz="1600" b="0" i="1" kern="1200" dirty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4" name="Picture Placeholder 7">
            <a:extLst>
              <a:ext uri="{FF2B5EF4-FFF2-40B4-BE49-F238E27FC236}">
                <a16:creationId xmlns:a16="http://schemas.microsoft.com/office/drawing/2014/main" id="{74E5C1DF-1CF3-431D-8289-3A269EFD1DFE}"/>
              </a:ext>
            </a:extLst>
          </p:cNvPr>
          <p:cNvSpPr>
            <a:spLocks noGrp="1"/>
          </p:cNvSpPr>
          <p:nvPr>
            <p:ph type="pic" sz="quarter" idx="75"/>
          </p:nvPr>
        </p:nvSpPr>
        <p:spPr>
          <a:xfrm>
            <a:off x="884204" y="2021109"/>
            <a:ext cx="1162800" cy="1162800"/>
          </a:xfrm>
          <a:prstGeom prst="ellipse">
            <a:avLst/>
          </a:prstGeom>
          <a:ln w="12700">
            <a:solidFill>
              <a:srgbClr val="8D6347"/>
            </a:solidFill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6" name="Picture Placeholder 7">
            <a:extLst>
              <a:ext uri="{FF2B5EF4-FFF2-40B4-BE49-F238E27FC236}">
                <a16:creationId xmlns:a16="http://schemas.microsoft.com/office/drawing/2014/main" id="{62765A35-4E4D-481A-AD5D-F689CCD638E4}"/>
              </a:ext>
            </a:extLst>
          </p:cNvPr>
          <p:cNvSpPr>
            <a:spLocks noGrp="1"/>
          </p:cNvSpPr>
          <p:nvPr>
            <p:ph type="pic" sz="quarter" idx="76"/>
          </p:nvPr>
        </p:nvSpPr>
        <p:spPr>
          <a:xfrm>
            <a:off x="884204" y="3973503"/>
            <a:ext cx="1162800" cy="1162800"/>
          </a:xfrm>
          <a:prstGeom prst="ellipse">
            <a:avLst/>
          </a:prstGeom>
          <a:ln w="12700">
            <a:solidFill>
              <a:srgbClr val="8D6347"/>
            </a:solidFill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2429748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text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7C2F7-CB66-4CB8-B26F-7B3C64D575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6" y="757392"/>
            <a:ext cx="10515600" cy="704696"/>
          </a:xfrm>
        </p:spPr>
        <p:txBody>
          <a:bodyPr anchor="b" anchorCtr="0"/>
          <a:lstStyle>
            <a:lvl1pPr algn="ctr"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784BEA-5E31-4B76-8435-68BD500D0B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3E6F1-BC8C-420B-B85F-1216FC0CAEFE}" type="datetime1">
              <a:rPr lang="en-US" noProof="0" smtClean="0"/>
              <a:t>10/29/2019</a:t>
            </a:fld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19BEDD-A744-40CE-9FA6-391AD6FC3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93815F-F490-4307-9E87-AAF436C71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0E458-E7C2-4395-B75D-476A174CEE45}" type="slidenum">
              <a:rPr lang="en-US" noProof="0" smtClean="0"/>
              <a:t>‹#›</a:t>
            </a:fld>
            <a:endParaRPr lang="en-US" noProof="0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39C86C5-91F0-4083-8CE5-1B547E5FEA06}"/>
              </a:ext>
            </a:extLst>
          </p:cNvPr>
          <p:cNvCxnSpPr/>
          <p:nvPr userDrawn="1"/>
        </p:nvCxnSpPr>
        <p:spPr>
          <a:xfrm>
            <a:off x="3738000" y="1554169"/>
            <a:ext cx="4716000" cy="0"/>
          </a:xfrm>
          <a:prstGeom prst="line">
            <a:avLst/>
          </a:prstGeom>
          <a:ln w="127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Subtitle 2">
            <a:extLst>
              <a:ext uri="{FF2B5EF4-FFF2-40B4-BE49-F238E27FC236}">
                <a16:creationId xmlns:a16="http://schemas.microsoft.com/office/drawing/2014/main" id="{A617DA88-4765-4225-9C56-CD0FFD9D7673}"/>
              </a:ext>
            </a:extLst>
          </p:cNvPr>
          <p:cNvSpPr>
            <a:spLocks noGrp="1"/>
          </p:cNvSpPr>
          <p:nvPr>
            <p:ph type="subTitle" idx="15"/>
          </p:nvPr>
        </p:nvSpPr>
        <p:spPr>
          <a:xfrm>
            <a:off x="838200" y="1632332"/>
            <a:ext cx="10515600" cy="526312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2400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F2ACB6B7-AA9C-4400-AE52-4698E1110F22}"/>
              </a:ext>
            </a:extLst>
          </p:cNvPr>
          <p:cNvSpPr>
            <a:spLocks noGrp="1"/>
          </p:cNvSpPr>
          <p:nvPr>
            <p:ph type="pic" sz="quarter" idx="56"/>
          </p:nvPr>
        </p:nvSpPr>
        <p:spPr>
          <a:xfrm>
            <a:off x="943519" y="5736021"/>
            <a:ext cx="824400" cy="5715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005754B0-9295-4959-B988-1280E463A93F}"/>
              </a:ext>
            </a:extLst>
          </p:cNvPr>
          <p:cNvSpPr>
            <a:spLocks noGrp="1"/>
          </p:cNvSpPr>
          <p:nvPr>
            <p:ph type="body" sz="half" idx="90"/>
          </p:nvPr>
        </p:nvSpPr>
        <p:spPr>
          <a:xfrm>
            <a:off x="838200" y="2521618"/>
            <a:ext cx="4891812" cy="2927341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sz="1600" b="0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8" name="Text Placeholder 12">
            <a:extLst>
              <a:ext uri="{FF2B5EF4-FFF2-40B4-BE49-F238E27FC236}">
                <a16:creationId xmlns:a16="http://schemas.microsoft.com/office/drawing/2014/main" id="{8D6DC9E5-924D-4DD3-A31B-2D243B49A0D4}"/>
              </a:ext>
            </a:extLst>
          </p:cNvPr>
          <p:cNvSpPr>
            <a:spLocks noGrp="1"/>
          </p:cNvSpPr>
          <p:nvPr>
            <p:ph type="body" sz="quarter" idx="91"/>
          </p:nvPr>
        </p:nvSpPr>
        <p:spPr>
          <a:xfrm>
            <a:off x="6574728" y="2514760"/>
            <a:ext cx="4891812" cy="293419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buClr>
                <a:srgbClr val="9D0000"/>
              </a:buClr>
              <a:defRPr sz="1600" i="0"/>
            </a:lvl1pPr>
            <a:lvl2pPr marL="396000">
              <a:lnSpc>
                <a:spcPct val="100000"/>
              </a:lnSpc>
              <a:buClr>
                <a:srgbClr val="9D0000"/>
              </a:buClr>
              <a:defRPr sz="1600" i="0"/>
            </a:lvl2pPr>
            <a:lvl3pPr marL="561600">
              <a:lnSpc>
                <a:spcPct val="100000"/>
              </a:lnSpc>
              <a:buClr>
                <a:srgbClr val="9D0000"/>
              </a:buClr>
              <a:defRPr sz="1600" i="0"/>
            </a:lvl3pPr>
            <a:lvl4pPr marL="727200">
              <a:lnSpc>
                <a:spcPct val="100000"/>
              </a:lnSpc>
              <a:buClr>
                <a:srgbClr val="9D0000"/>
              </a:buClr>
              <a:defRPr sz="1600" i="0"/>
            </a:lvl4pPr>
            <a:lvl5pPr marL="892800">
              <a:lnSpc>
                <a:spcPct val="100000"/>
              </a:lnSpc>
              <a:buClr>
                <a:srgbClr val="9D0000"/>
              </a:buClr>
              <a:defRPr sz="1600" i="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6906610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ne templ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 descr="Brush stroke spot">
            <a:extLst>
              <a:ext uri="{FF2B5EF4-FFF2-40B4-BE49-F238E27FC236}">
                <a16:creationId xmlns:a16="http://schemas.microsoft.com/office/drawing/2014/main" id="{D91B44A9-F70B-48B6-8E13-182147782AE2}"/>
              </a:ext>
            </a:extLst>
          </p:cNvPr>
          <p:cNvSpPr/>
          <p:nvPr userDrawn="1"/>
        </p:nvSpPr>
        <p:spPr>
          <a:xfrm>
            <a:off x="2534412" y="1091422"/>
            <a:ext cx="7123176" cy="5175504"/>
          </a:xfrm>
          <a:prstGeom prst="rect">
            <a:avLst/>
          </a:prstGeom>
          <a:blipFill dpi="0" rotWithShape="1"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l="-1258" r="-125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0" dirty="0"/>
              <a:t>  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671094F-F73C-475D-9540-55DD444F1FF9}"/>
              </a:ext>
            </a:extLst>
          </p:cNvPr>
          <p:cNvSpPr/>
          <p:nvPr userDrawn="1"/>
        </p:nvSpPr>
        <p:spPr>
          <a:xfrm>
            <a:off x="888224" y="1939633"/>
            <a:ext cx="622800" cy="622800"/>
          </a:xfrm>
          <a:prstGeom prst="ellipse">
            <a:avLst/>
          </a:prstGeom>
          <a:solidFill>
            <a:srgbClr val="FFF6E7"/>
          </a:solidFill>
          <a:ln>
            <a:solidFill>
              <a:srgbClr val="8D63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C7038C80-39FC-46F2-9E65-573C76CC235F}"/>
              </a:ext>
            </a:extLst>
          </p:cNvPr>
          <p:cNvSpPr/>
          <p:nvPr userDrawn="1"/>
        </p:nvSpPr>
        <p:spPr>
          <a:xfrm>
            <a:off x="9110839" y="1939633"/>
            <a:ext cx="622800" cy="622800"/>
          </a:xfrm>
          <a:prstGeom prst="ellipse">
            <a:avLst/>
          </a:prstGeom>
          <a:solidFill>
            <a:srgbClr val="FFF6E7"/>
          </a:solidFill>
          <a:ln>
            <a:solidFill>
              <a:srgbClr val="8D63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17C2F7-CB66-4CB8-B26F-7B3C64D575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6" y="757392"/>
            <a:ext cx="10515600" cy="704696"/>
          </a:xfrm>
        </p:spPr>
        <p:txBody>
          <a:bodyPr anchor="b" anchorCtr="0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784BEA-5E31-4B76-8435-68BD500D0B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3E6F1-BC8C-420B-B85F-1216FC0CAEFE}" type="datetime1">
              <a:rPr lang="en-US" noProof="0" smtClean="0"/>
              <a:t>10/29/2019</a:t>
            </a:fld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19BEDD-A744-40CE-9FA6-391AD6FC3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93815F-F490-4307-9E87-AAF436C71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0E458-E7C2-4395-B75D-476A174CEE45}" type="slidenum">
              <a:rPr lang="en-US" noProof="0" smtClean="0"/>
              <a:t>‹#›</a:t>
            </a:fld>
            <a:endParaRPr lang="en-US" noProof="0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39C86C5-91F0-4083-8CE5-1B547E5FEA06}"/>
              </a:ext>
            </a:extLst>
          </p:cNvPr>
          <p:cNvCxnSpPr/>
          <p:nvPr userDrawn="1"/>
        </p:nvCxnSpPr>
        <p:spPr>
          <a:xfrm>
            <a:off x="3738000" y="1554169"/>
            <a:ext cx="4716000" cy="0"/>
          </a:xfrm>
          <a:prstGeom prst="line">
            <a:avLst/>
          </a:prstGeom>
          <a:ln w="127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F2ACB6B7-AA9C-4400-AE52-4698E1110F22}"/>
              </a:ext>
            </a:extLst>
          </p:cNvPr>
          <p:cNvSpPr>
            <a:spLocks noGrp="1"/>
          </p:cNvSpPr>
          <p:nvPr>
            <p:ph type="pic" sz="quarter" idx="56"/>
          </p:nvPr>
        </p:nvSpPr>
        <p:spPr>
          <a:xfrm>
            <a:off x="943519" y="5736021"/>
            <a:ext cx="824400" cy="5715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14F18D6-EBB2-42FB-8DEA-EDE2DEF458D2}"/>
              </a:ext>
            </a:extLst>
          </p:cNvPr>
          <p:cNvSpPr/>
          <p:nvPr userDrawn="1"/>
        </p:nvSpPr>
        <p:spPr>
          <a:xfrm>
            <a:off x="5732019" y="2618478"/>
            <a:ext cx="2734056" cy="2286000"/>
          </a:xfrm>
          <a:prstGeom prst="rect">
            <a:avLst/>
          </a:prstGeom>
          <a:blipFill dpi="0" rotWithShape="1"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 t="-67" b="-6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Picture Placeholder 11" descr="Pizza on table">
            <a:extLst>
              <a:ext uri="{FF2B5EF4-FFF2-40B4-BE49-F238E27FC236}">
                <a16:creationId xmlns:a16="http://schemas.microsoft.com/office/drawing/2014/main" id="{3A2CE4F0-232A-4D5A-93A7-CC26326CA64B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5758143" y="2760210"/>
            <a:ext cx="2514600" cy="2002536"/>
          </a:xfrm>
          <a:noFill/>
          <a:ln w="25400">
            <a:solidFill>
              <a:srgbClr val="8D6347"/>
            </a:solidFill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2B02871-8276-43E0-9F6F-1BE83CC24FF3}"/>
              </a:ext>
            </a:extLst>
          </p:cNvPr>
          <p:cNvSpPr/>
          <p:nvPr userDrawn="1"/>
        </p:nvSpPr>
        <p:spPr>
          <a:xfrm>
            <a:off x="3501332" y="1932678"/>
            <a:ext cx="2286000" cy="3657600"/>
          </a:xfrm>
          <a:prstGeom prst="rect">
            <a:avLst/>
          </a:prstGeom>
          <a:blipFill dpi="0" rotWithShape="1"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 t="-67" b="-6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Picture Placeholder 14">
            <a:extLst>
              <a:ext uri="{FF2B5EF4-FFF2-40B4-BE49-F238E27FC236}">
                <a16:creationId xmlns:a16="http://schemas.microsoft.com/office/drawing/2014/main" id="{957C18BD-F894-4B44-871C-9F7D25ED9D5C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3659694" y="2126913"/>
            <a:ext cx="1958400" cy="3096000"/>
          </a:xfrm>
          <a:noFill/>
          <a:ln w="25400">
            <a:solidFill>
              <a:srgbClr val="8D6347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8AE96935-E804-4C56-A9CB-9A944335B8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70400" y="3048217"/>
            <a:ext cx="2385242" cy="1712618"/>
          </a:xfrm>
        </p:spPr>
        <p:txBody>
          <a:bodyPr tIns="0"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600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B2001541-780F-4D96-9204-D61C68A52F75}"/>
              </a:ext>
            </a:extLst>
          </p:cNvPr>
          <p:cNvSpPr>
            <a:spLocks noGrp="1"/>
          </p:cNvSpPr>
          <p:nvPr>
            <p:ph type="body" sz="half" idx="34" hasCustomPrompt="1"/>
          </p:nvPr>
        </p:nvSpPr>
        <p:spPr>
          <a:xfrm>
            <a:off x="770400" y="2703461"/>
            <a:ext cx="2385242" cy="375509"/>
          </a:xfrm>
        </p:spPr>
        <p:txBody>
          <a:bodyPr anchor="ctr" anchorCtr="0">
            <a:normAutofit/>
          </a:bodyPr>
          <a:lstStyle>
            <a:lvl1pPr marL="0" indent="0">
              <a:buNone/>
              <a:defRPr lang="en-US" sz="2400" b="1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Master text styles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DC1D0DF0-7807-4F44-BC2B-B9700C962CCD}"/>
              </a:ext>
            </a:extLst>
          </p:cNvPr>
          <p:cNvSpPr>
            <a:spLocks noGrp="1"/>
          </p:cNvSpPr>
          <p:nvPr>
            <p:ph type="body" sz="half" idx="35"/>
          </p:nvPr>
        </p:nvSpPr>
        <p:spPr>
          <a:xfrm>
            <a:off x="9083451" y="3048217"/>
            <a:ext cx="2451052" cy="1712618"/>
          </a:xfrm>
        </p:spPr>
        <p:txBody>
          <a:bodyPr tIns="0"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600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F7D8D8DB-F27B-4D75-83DB-E682CA45BDA4}"/>
              </a:ext>
            </a:extLst>
          </p:cNvPr>
          <p:cNvSpPr>
            <a:spLocks noGrp="1"/>
          </p:cNvSpPr>
          <p:nvPr>
            <p:ph type="body" sz="half" idx="37" hasCustomPrompt="1"/>
          </p:nvPr>
        </p:nvSpPr>
        <p:spPr>
          <a:xfrm>
            <a:off x="9083450" y="2703461"/>
            <a:ext cx="2451053" cy="375509"/>
          </a:xfrm>
        </p:spPr>
        <p:txBody>
          <a:bodyPr anchor="ctr" anchorCtr="0">
            <a:normAutofit/>
          </a:bodyPr>
          <a:lstStyle>
            <a:lvl1pPr marL="0" indent="0">
              <a:buNone/>
              <a:defRPr lang="en-US" sz="2400" b="1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Master text styles</a:t>
            </a:r>
          </a:p>
        </p:txBody>
      </p:sp>
      <p:sp>
        <p:nvSpPr>
          <p:cNvPr id="33" name="Picture Placeholder 7">
            <a:extLst>
              <a:ext uri="{FF2B5EF4-FFF2-40B4-BE49-F238E27FC236}">
                <a16:creationId xmlns:a16="http://schemas.microsoft.com/office/drawing/2014/main" id="{C36D084F-9099-4412-AB38-BEE332147833}"/>
              </a:ext>
            </a:extLst>
          </p:cNvPr>
          <p:cNvSpPr>
            <a:spLocks noGrp="1"/>
          </p:cNvSpPr>
          <p:nvPr>
            <p:ph type="pic" sz="quarter" idx="75"/>
          </p:nvPr>
        </p:nvSpPr>
        <p:spPr>
          <a:xfrm>
            <a:off x="947624" y="1999033"/>
            <a:ext cx="504000" cy="504000"/>
          </a:xfrm>
          <a:prstGeom prst="ellipse">
            <a:avLst/>
          </a:prstGeom>
          <a:noFill/>
          <a:ln w="12700"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4" name="Picture Placeholder 7">
            <a:extLst>
              <a:ext uri="{FF2B5EF4-FFF2-40B4-BE49-F238E27FC236}">
                <a16:creationId xmlns:a16="http://schemas.microsoft.com/office/drawing/2014/main" id="{5A529E1A-870B-49B1-A061-C26BF495213C}"/>
              </a:ext>
            </a:extLst>
          </p:cNvPr>
          <p:cNvSpPr>
            <a:spLocks noGrp="1"/>
          </p:cNvSpPr>
          <p:nvPr>
            <p:ph type="pic" sz="quarter" idx="75"/>
          </p:nvPr>
        </p:nvSpPr>
        <p:spPr>
          <a:xfrm>
            <a:off x="9170239" y="1999033"/>
            <a:ext cx="504000" cy="504000"/>
          </a:xfrm>
          <a:prstGeom prst="ellipse">
            <a:avLst/>
          </a:prstGeom>
          <a:ln w="12700"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77338686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 descr="Glasses on table">
            <a:extLst>
              <a:ext uri="{FF2B5EF4-FFF2-40B4-BE49-F238E27FC236}">
                <a16:creationId xmlns:a16="http://schemas.microsoft.com/office/drawing/2014/main" id="{8560CB95-F807-46B3-8A39-B650A8906A3F}"/>
              </a:ext>
            </a:extLst>
          </p:cNvPr>
          <p:cNvSpPr/>
          <p:nvPr userDrawn="1"/>
        </p:nvSpPr>
        <p:spPr>
          <a:xfrm>
            <a:off x="5199825" y="0"/>
            <a:ext cx="6992175" cy="6858000"/>
          </a:xfrm>
          <a:prstGeom prst="rect">
            <a:avLst/>
          </a:prstGeom>
          <a:blipFill>
            <a:blip r:embed="rId2"/>
            <a:srcRect/>
            <a:stretch>
              <a:fillRect t="-418" b="-41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" name="Rectangle 6" descr="Brush stroke mask">
            <a:extLst>
              <a:ext uri="{FF2B5EF4-FFF2-40B4-BE49-F238E27FC236}">
                <a16:creationId xmlns:a16="http://schemas.microsoft.com/office/drawing/2014/main" id="{09350598-7231-484F-ABFF-7D42DB8424F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3"/>
            <a:stretch>
              <a:fillRect l="-568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CBC4D2-04A1-4388-B041-D25EA3246FE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16924" y="3482526"/>
            <a:ext cx="6238970" cy="196777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5500"/>
            </a:lvl1pPr>
          </a:lstStyle>
          <a:p>
            <a:r>
              <a:rPr lang="en-US" noProof="0"/>
              <a:t>CLICK TO </a:t>
            </a:r>
            <a:br>
              <a:rPr lang="en-US" noProof="0"/>
            </a:br>
            <a:r>
              <a:rPr lang="en-US" noProof="0"/>
              <a:t>EDIT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22EDEE-795E-4F38-9546-83FC7F9253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6924" y="5646875"/>
            <a:ext cx="6238970" cy="505934"/>
          </a:xfrm>
        </p:spPr>
        <p:txBody>
          <a:bodyPr>
            <a:noAutofit/>
          </a:bodyPr>
          <a:lstStyle>
            <a:lvl1pPr marL="0" indent="0" algn="l">
              <a:buNone/>
              <a:defRPr sz="3200" i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BFAD3E-7077-4F6A-9BC8-4508F2B4F5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F312F-1DCB-48A4-8ECE-A7A423B5D269}" type="datetime1">
              <a:rPr lang="en-US" noProof="0" smtClean="0"/>
              <a:t>10/29/2019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794AFC-07BE-4BCA-8E8F-AA68C7F707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70EFB6A-EF00-4DD9-9184-AFC328D0236C}"/>
              </a:ext>
            </a:extLst>
          </p:cNvPr>
          <p:cNvCxnSpPr>
            <a:cxnSpLocks/>
          </p:cNvCxnSpPr>
          <p:nvPr userDrawn="1"/>
        </p:nvCxnSpPr>
        <p:spPr>
          <a:xfrm>
            <a:off x="959490" y="5453416"/>
            <a:ext cx="4325112" cy="0"/>
          </a:xfrm>
          <a:prstGeom prst="line">
            <a:avLst/>
          </a:prstGeom>
          <a:ln w="254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EF1DDE-4EBA-4A5F-9642-8E8E51017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0E458-E7C2-4395-B75D-476A174CEE45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3194439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90A20B4-6B07-46D4-988D-DBEB544368D0}"/>
              </a:ext>
            </a:extLst>
          </p:cNvPr>
          <p:cNvSpPr/>
          <p:nvPr userDrawn="1"/>
        </p:nvSpPr>
        <p:spPr>
          <a:xfrm>
            <a:off x="0" y="0"/>
            <a:ext cx="12192000" cy="4169664"/>
          </a:xfrm>
          <a:prstGeom prst="rect">
            <a:avLst/>
          </a:prstGeom>
          <a:blipFill>
            <a:blip r:embed="rId2"/>
            <a:srcRect/>
            <a:stretch>
              <a:fillRect t="-27" b="-2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Rectangle 5" descr="Brush stroke mask">
            <a:extLst>
              <a:ext uri="{FF2B5EF4-FFF2-40B4-BE49-F238E27FC236}">
                <a16:creationId xmlns:a16="http://schemas.microsoft.com/office/drawing/2014/main" id="{711F6639-CBD0-4C8A-8EF9-F2CC36C9EF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3"/>
            <a:stretch>
              <a:fillRect l="-22" r="-2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0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041A2D-ABDE-480C-AB32-045C191398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6" y="4059533"/>
            <a:ext cx="10515600" cy="809566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2437AC-C786-43E7-929A-8556379502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667E3E5-41F1-4289-86A1-D13981C92DFB}" type="datetime1">
              <a:rPr lang="en-US" noProof="0" smtClean="0"/>
              <a:pPr/>
              <a:t>10/29/2019</a:t>
            </a:fld>
            <a:endParaRPr lang="en-US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720D3E-4D0E-4BDD-B620-8E9C6BCD0D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F94F75-329A-4132-BE8F-030145C97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0E458-E7C2-4395-B75D-476A174CEE45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3648138-4C46-4CBA-BAE1-4631A0564817}"/>
              </a:ext>
            </a:extLst>
          </p:cNvPr>
          <p:cNvSpPr/>
          <p:nvPr userDrawn="1"/>
        </p:nvSpPr>
        <p:spPr>
          <a:xfrm>
            <a:off x="11066240" y="5998544"/>
            <a:ext cx="320040" cy="320040"/>
          </a:xfrm>
          <a:prstGeom prst="ellipse">
            <a:avLst/>
          </a:prstGeom>
          <a:noFill/>
          <a:ln w="6350">
            <a:solidFill>
              <a:srgbClr val="8D63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23827E5-BBC8-407C-8683-18B54D1003FD}"/>
              </a:ext>
            </a:extLst>
          </p:cNvPr>
          <p:cNvCxnSpPr/>
          <p:nvPr userDrawn="1"/>
        </p:nvCxnSpPr>
        <p:spPr>
          <a:xfrm>
            <a:off x="3738000" y="4823455"/>
            <a:ext cx="4716000" cy="0"/>
          </a:xfrm>
          <a:prstGeom prst="line">
            <a:avLst/>
          </a:prstGeom>
          <a:ln w="127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15169612-3818-48E7-9A30-66C970052E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4901618"/>
            <a:ext cx="10509250" cy="515552"/>
          </a:xfrm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>
              <a:buNone/>
              <a:defRPr lang="en-US" sz="2400" i="0"/>
            </a:lvl1pPr>
          </a:lstStyle>
          <a:p>
            <a:pPr marL="228600" lvl="0" indent="-228600" algn="ctr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6011695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7C2F7-CB66-4CB8-B26F-7B3C64D575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6" y="757392"/>
            <a:ext cx="10515600" cy="704696"/>
          </a:xfrm>
        </p:spPr>
        <p:txBody>
          <a:bodyPr anchor="b" anchorCtr="0"/>
          <a:lstStyle>
            <a:lvl1pPr algn="ctr"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784BEA-5E31-4B76-8435-68BD500D0B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3E6F1-BC8C-420B-B85F-1216FC0CAEFE}" type="datetime1">
              <a:rPr lang="en-US" noProof="0" smtClean="0"/>
              <a:t>10/29/2019</a:t>
            </a:fld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19BEDD-A744-40CE-9FA6-391AD6FC3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93815F-F490-4307-9E87-AAF436C71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0E458-E7C2-4395-B75D-476A174CEE45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9F6BE4E-68E0-48F7-AD88-3A2574C976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150376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232504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descr="Restaurant interior">
            <a:extLst>
              <a:ext uri="{FF2B5EF4-FFF2-40B4-BE49-F238E27FC236}">
                <a16:creationId xmlns:a16="http://schemas.microsoft.com/office/drawing/2014/main" id="{3663C424-4D11-4875-A44A-FF368BB74F6C}"/>
              </a:ext>
            </a:extLst>
          </p:cNvPr>
          <p:cNvSpPr/>
          <p:nvPr userDrawn="1"/>
        </p:nvSpPr>
        <p:spPr>
          <a:xfrm>
            <a:off x="4721352" y="0"/>
            <a:ext cx="7470648" cy="6858000"/>
          </a:xfrm>
          <a:prstGeom prst="rect">
            <a:avLst/>
          </a:prstGeom>
          <a:blipFill>
            <a:blip r:embed="rId2"/>
            <a:stretch>
              <a:fillRect l="-22" r="-2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" name="Rectangle 6" descr="Brush stroke mask">
            <a:extLst>
              <a:ext uri="{FF2B5EF4-FFF2-40B4-BE49-F238E27FC236}">
                <a16:creationId xmlns:a16="http://schemas.microsoft.com/office/drawing/2014/main" id="{609FB4CD-BB02-4D4B-8D86-3EC7DD3B67F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3"/>
            <a:stretch>
              <a:fillRect l="-22" r="-2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A8E0E8-66CF-479B-9B2B-23573DD993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928041"/>
            <a:ext cx="4251138" cy="1355251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noProof="0"/>
              <a:t>CLICK TO EDIT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B65A51-5568-4F87-9DD3-A3B39AB95D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2417946"/>
            <a:ext cx="4251138" cy="307857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2100" i="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7AA241-A7D4-4B81-98DB-F4B364A35D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00C47-591A-47BE-92B3-E36B739EB8D9}" type="datetime1">
              <a:rPr lang="en-US" noProof="0" smtClean="0"/>
              <a:t>10/29/2019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5585EA-45A6-4D35-A7AB-F97FC27E4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F3847C-49D2-4ADE-9E05-28B879A96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F470E458-E7C2-4395-B75D-476A174CEE45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95556C4-3308-4A8B-A7F9-BEAC5A6230BE}"/>
              </a:ext>
            </a:extLst>
          </p:cNvPr>
          <p:cNvSpPr/>
          <p:nvPr userDrawn="1"/>
        </p:nvSpPr>
        <p:spPr>
          <a:xfrm>
            <a:off x="11066240" y="5998544"/>
            <a:ext cx="320040" cy="320040"/>
          </a:xfrm>
          <a:prstGeom prst="ellipse">
            <a:avLst/>
          </a:prstGeom>
          <a:noFill/>
          <a:ln w="63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CAF3222-5D2C-427A-822C-5118901C34DE}"/>
              </a:ext>
            </a:extLst>
          </p:cNvPr>
          <p:cNvCxnSpPr/>
          <p:nvPr userDrawn="1"/>
        </p:nvCxnSpPr>
        <p:spPr>
          <a:xfrm>
            <a:off x="943135" y="2330475"/>
            <a:ext cx="3566160" cy="0"/>
          </a:xfrm>
          <a:prstGeom prst="line">
            <a:avLst/>
          </a:prstGeom>
          <a:ln w="127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CF79489C-0CC8-496C-B0B4-808444D916F6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>
          <a:xfrm>
            <a:off x="943519" y="5736021"/>
            <a:ext cx="824400" cy="5715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2547816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7C2F7-CB66-4CB8-B26F-7B3C64D575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6" y="757392"/>
            <a:ext cx="10515600" cy="704696"/>
          </a:xfrm>
        </p:spPr>
        <p:txBody>
          <a:bodyPr anchor="b" anchorCtr="0"/>
          <a:lstStyle>
            <a:lvl1pPr algn="ctr"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784BEA-5E31-4B76-8435-68BD500D0B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3E6F1-BC8C-420B-B85F-1216FC0CAEFE}" type="datetime1">
              <a:rPr lang="en-US" noProof="0" smtClean="0"/>
              <a:t>10/29/2019</a:t>
            </a:fld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19BEDD-A744-40CE-9FA6-391AD6FC3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93815F-F490-4307-9E87-AAF436C71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0E458-E7C2-4395-B75D-476A174CEE45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00DF417-C5C3-4FDA-87D5-323AF2736A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150376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CDA880CD-CD01-4A78-BF0C-95A33ABA88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150376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705122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7C2F7-CB66-4CB8-B26F-7B3C64D575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6" y="757392"/>
            <a:ext cx="10515600" cy="704696"/>
          </a:xfrm>
        </p:spPr>
        <p:txBody>
          <a:bodyPr anchor="b" anchorCtr="0"/>
          <a:lstStyle>
            <a:lvl1pPr algn="ctr"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784BEA-5E31-4B76-8435-68BD500D0B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3E6F1-BC8C-420B-B85F-1216FC0CAEFE}" type="datetime1">
              <a:rPr lang="en-US" noProof="0" smtClean="0"/>
              <a:t>10/29/2019</a:t>
            </a:fld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19BEDD-A744-40CE-9FA6-391AD6FC3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93815F-F490-4307-9E87-AAF436C71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0E458-E7C2-4395-B75D-476A174CEE45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865D719B-9788-41E0-9D02-45172FBEA4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BEF52044-38F3-4EBE-A961-C2A07D297A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470926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CFE8FE9D-45F9-4807-9850-F1BB273421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B5BD8D56-1BFA-4D3E-976F-E2E64897A62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470926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4512689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784BEA-5E31-4B76-8435-68BD500D0B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3E6F1-BC8C-420B-B85F-1216FC0CAEFE}" type="datetime1">
              <a:rPr lang="en-US" noProof="0" smtClean="0"/>
              <a:t>10/29/2019</a:t>
            </a:fld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19BEDD-A744-40CE-9FA6-391AD6FC3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93815F-F490-4307-9E87-AAF436C71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0E458-E7C2-4395-B75D-476A174CEE45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9" name="Rectangle 8" descr="Brush stroke spot">
            <a:extLst>
              <a:ext uri="{FF2B5EF4-FFF2-40B4-BE49-F238E27FC236}">
                <a16:creationId xmlns:a16="http://schemas.microsoft.com/office/drawing/2014/main" id="{78D1AB40-289A-458E-87F0-E8A6C4B324B1}"/>
              </a:ext>
            </a:extLst>
          </p:cNvPr>
          <p:cNvSpPr/>
          <p:nvPr userDrawn="1"/>
        </p:nvSpPr>
        <p:spPr>
          <a:xfrm>
            <a:off x="2534412" y="1091422"/>
            <a:ext cx="7123176" cy="5175504"/>
          </a:xfrm>
          <a:prstGeom prst="rect">
            <a:avLst/>
          </a:prstGeom>
          <a:blipFill dpi="0" rotWithShape="1"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l="-1258" r="-125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0" dirty="0"/>
              <a:t>  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727C929-BDFE-48CA-8DBD-EFB7FB5B0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106997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C7723446-041E-4646-956A-F010B33033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8AF44D3-FB33-4645-9D4F-B96C01ACEF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6119157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784BEA-5E31-4B76-8435-68BD500D0B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3E6F1-BC8C-420B-B85F-1216FC0CAEFE}" type="datetime1">
              <a:rPr lang="en-US" noProof="0" smtClean="0"/>
              <a:t>10/29/2019</a:t>
            </a:fld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19BEDD-A744-40CE-9FA6-391AD6FC3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93815F-F490-4307-9E87-AAF436C71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0E458-E7C2-4395-B75D-476A174CEE45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9" name="Rectangle 8" descr="Brush stroke spot">
            <a:extLst>
              <a:ext uri="{FF2B5EF4-FFF2-40B4-BE49-F238E27FC236}">
                <a16:creationId xmlns:a16="http://schemas.microsoft.com/office/drawing/2014/main" id="{78D1AB40-289A-458E-87F0-E8A6C4B324B1}"/>
              </a:ext>
            </a:extLst>
          </p:cNvPr>
          <p:cNvSpPr/>
          <p:nvPr userDrawn="1"/>
        </p:nvSpPr>
        <p:spPr>
          <a:xfrm>
            <a:off x="2534412" y="1091422"/>
            <a:ext cx="7123176" cy="5175504"/>
          </a:xfrm>
          <a:prstGeom prst="rect">
            <a:avLst/>
          </a:prstGeom>
          <a:blipFill dpi="0" rotWithShape="1"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l="-1258" r="-125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0" dirty="0"/>
              <a:t>  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727C929-BDFE-48CA-8DBD-EFB7FB5B0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106997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C7723446-041E-4646-956A-F010B33033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2184BB62-FBE4-4F0A-AE3B-1A292BA9B76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1020894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7C2F7-CB66-4CB8-B26F-7B3C64D575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6" y="757392"/>
            <a:ext cx="10515600" cy="704696"/>
          </a:xfrm>
        </p:spPr>
        <p:txBody>
          <a:bodyPr anchor="b" anchorCtr="0"/>
          <a:lstStyle>
            <a:lvl1pPr algn="ctr"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784BEA-5E31-4B76-8435-68BD500D0B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3E6F1-BC8C-420B-B85F-1216FC0CAEFE}" type="datetime1">
              <a:rPr lang="en-US" noProof="0" smtClean="0"/>
              <a:t>10/29/2019</a:t>
            </a:fld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19BEDD-A744-40CE-9FA6-391AD6FC3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93815F-F490-4307-9E87-AAF436C71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0E458-E7C2-4395-B75D-476A174CEE45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1875046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7C2F7-CB66-4CB8-B26F-7B3C64D575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6" y="757392"/>
            <a:ext cx="10515600" cy="704696"/>
          </a:xfrm>
        </p:spPr>
        <p:txBody>
          <a:bodyPr anchor="b" anchorCtr="0"/>
          <a:lstStyle>
            <a:lvl1pPr algn="ctr"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784BEA-5E31-4B76-8435-68BD500D0B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3E6F1-BC8C-420B-B85F-1216FC0CAEFE}" type="datetime1">
              <a:rPr lang="en-US" noProof="0" smtClean="0"/>
              <a:t>10/29/2019</a:t>
            </a:fld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19BEDD-A744-40CE-9FA6-391AD6FC3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93815F-F490-4307-9E87-AAF436C71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0E458-E7C2-4395-B75D-476A174CEE45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4595A1-E20F-45D7-AF11-4849898DB9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86694" y="2246313"/>
            <a:ext cx="9218612" cy="2365375"/>
          </a:xfrm>
        </p:spPr>
        <p:txBody>
          <a:bodyPr anchor="ctr">
            <a:normAutofit/>
          </a:bodyPr>
          <a:lstStyle>
            <a:lvl1pPr marL="0" indent="0" algn="ctr">
              <a:buNone/>
              <a:defRPr sz="60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0608150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3A261C6-E42E-4F1C-8216-77A358DB0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208B2-41C8-4A61-B828-55494ADD5993}" type="datetime1">
              <a:rPr lang="en-US" noProof="0" smtClean="0"/>
              <a:t>10/29/2019</a:t>
            </a:fld>
            <a:endParaRPr lang="en-US" noProof="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B901FE4-4890-4330-96D0-D3F6E9666E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98604B-E739-4608-A505-18C0674AB3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0E458-E7C2-4395-B75D-476A174CEE45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795218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, Title,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 descr="Young man drinking coffee">
            <a:extLst>
              <a:ext uri="{FF2B5EF4-FFF2-40B4-BE49-F238E27FC236}">
                <a16:creationId xmlns:a16="http://schemas.microsoft.com/office/drawing/2014/main" id="{816EFE26-DD10-44FC-BAAF-4EA15D4086A7}"/>
              </a:ext>
            </a:extLst>
          </p:cNvPr>
          <p:cNvSpPr/>
          <p:nvPr userDrawn="1"/>
        </p:nvSpPr>
        <p:spPr>
          <a:xfrm>
            <a:off x="0" y="0"/>
            <a:ext cx="6711696" cy="5925312"/>
          </a:xfrm>
          <a:prstGeom prst="rect">
            <a:avLst/>
          </a:prstGeom>
          <a:blipFill>
            <a:blip r:embed="rId2"/>
            <a:srcRect/>
            <a:stretch>
              <a:fillRect l="-32" r="-3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 descr="Brush stroke mask">
            <a:extLst>
              <a:ext uri="{FF2B5EF4-FFF2-40B4-BE49-F238E27FC236}">
                <a16:creationId xmlns:a16="http://schemas.microsoft.com/office/drawing/2014/main" id="{4190C024-B222-4F26-9066-AD52FB0D45E3}"/>
              </a:ext>
            </a:extLst>
          </p:cNvPr>
          <p:cNvSpPr/>
          <p:nvPr userDrawn="1"/>
        </p:nvSpPr>
        <p:spPr>
          <a:xfrm>
            <a:off x="0" y="3197"/>
            <a:ext cx="12192000" cy="6858000"/>
          </a:xfrm>
          <a:prstGeom prst="rect">
            <a:avLst/>
          </a:prstGeom>
          <a:blipFill>
            <a:blip r:embed="rId3"/>
            <a:stretch>
              <a:fillRect l="-22" r="-2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5F031D-510E-4663-BF87-CD265E4A7E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74540" y="830880"/>
            <a:ext cx="5292000" cy="1600200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CDB312-4D1B-447F-97E7-ABE93A3DE4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2550" y="2600951"/>
            <a:ext cx="5533990" cy="2997929"/>
          </a:xfrm>
        </p:spPr>
        <p:txBody>
          <a:bodyPr>
            <a:normAutofit/>
          </a:bodyPr>
          <a:lstStyle>
            <a:lvl1pPr marL="230400">
              <a:lnSpc>
                <a:spcPct val="100000"/>
              </a:lnSpc>
              <a:spcBef>
                <a:spcPts val="600"/>
              </a:spcBef>
              <a:defRPr sz="2100" i="0"/>
            </a:lvl1pPr>
            <a:lvl2pPr marL="1800" indent="0">
              <a:lnSpc>
                <a:spcPct val="100000"/>
              </a:lnSpc>
              <a:spcBef>
                <a:spcPts val="600"/>
              </a:spcBef>
              <a:buNone/>
              <a:defRPr sz="2100" i="1"/>
            </a:lvl2pPr>
            <a:lvl3pPr marL="230400">
              <a:lnSpc>
                <a:spcPct val="100000"/>
              </a:lnSpc>
              <a:spcBef>
                <a:spcPts val="600"/>
              </a:spcBef>
              <a:defRPr sz="2100" i="1"/>
            </a:lvl3pPr>
            <a:lvl4pPr marL="230400">
              <a:lnSpc>
                <a:spcPct val="100000"/>
              </a:lnSpc>
              <a:spcBef>
                <a:spcPts val="600"/>
              </a:spcBef>
              <a:defRPr sz="2100" i="1"/>
            </a:lvl4pPr>
            <a:lvl5pPr marL="230400">
              <a:lnSpc>
                <a:spcPct val="100000"/>
              </a:lnSpc>
              <a:spcBef>
                <a:spcPts val="600"/>
              </a:spcBef>
              <a:defRPr sz="2100" i="1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2FBE19-D2C9-41FC-A797-CF4A863F30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51740" y="286747"/>
            <a:ext cx="4114800" cy="365125"/>
          </a:xfrm>
        </p:spPr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F0F4E3-5500-460C-AB20-C7CE0A3FB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0E458-E7C2-4395-B75D-476A174CEE45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EDFCD21-B871-4944-9E6C-ABFDA63AC6FD}"/>
              </a:ext>
            </a:extLst>
          </p:cNvPr>
          <p:cNvSpPr/>
          <p:nvPr userDrawn="1"/>
        </p:nvSpPr>
        <p:spPr>
          <a:xfrm>
            <a:off x="11066240" y="5998544"/>
            <a:ext cx="320040" cy="320040"/>
          </a:xfrm>
          <a:prstGeom prst="ellipse">
            <a:avLst/>
          </a:prstGeom>
          <a:noFill/>
          <a:ln w="6350">
            <a:solidFill>
              <a:srgbClr val="8D63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39BD365-42F3-4F69-886B-478D54864737}"/>
              </a:ext>
            </a:extLst>
          </p:cNvPr>
          <p:cNvCxnSpPr/>
          <p:nvPr userDrawn="1"/>
        </p:nvCxnSpPr>
        <p:spPr>
          <a:xfrm>
            <a:off x="6207371" y="2494294"/>
            <a:ext cx="4716000" cy="0"/>
          </a:xfrm>
          <a:prstGeom prst="line">
            <a:avLst/>
          </a:prstGeom>
          <a:ln w="127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280FA08D-85FA-44C3-8767-041020BA4734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>
          <a:xfrm>
            <a:off x="943519" y="5736021"/>
            <a:ext cx="824400" cy="5715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518217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Young smiling woman with mobile phone">
            <a:extLst>
              <a:ext uri="{FF2B5EF4-FFF2-40B4-BE49-F238E27FC236}">
                <a16:creationId xmlns:a16="http://schemas.microsoft.com/office/drawing/2014/main" id="{95A5621D-11A8-4134-AA47-F59127E702CB}"/>
              </a:ext>
            </a:extLst>
          </p:cNvPr>
          <p:cNvSpPr/>
          <p:nvPr userDrawn="1"/>
        </p:nvSpPr>
        <p:spPr>
          <a:xfrm>
            <a:off x="7373112" y="493776"/>
            <a:ext cx="4818888" cy="6364224"/>
          </a:xfrm>
          <a:prstGeom prst="rect">
            <a:avLst/>
          </a:prstGeom>
          <a:blipFill>
            <a:blip r:embed="rId2"/>
            <a:srcRect/>
            <a:stretch>
              <a:fillRect l="-20" r="-2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 descr="Brush stroke mask">
            <a:extLst>
              <a:ext uri="{FF2B5EF4-FFF2-40B4-BE49-F238E27FC236}">
                <a16:creationId xmlns:a16="http://schemas.microsoft.com/office/drawing/2014/main" id="{41855D31-B9D9-4D6C-8BAD-6CBA6017C18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3"/>
            <a:stretch>
              <a:fillRect l="-22" r="-2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7" name="Title 25">
            <a:extLst>
              <a:ext uri="{FF2B5EF4-FFF2-40B4-BE49-F238E27FC236}">
                <a16:creationId xmlns:a16="http://schemas.microsoft.com/office/drawing/2014/main" id="{618935A2-A027-4F36-94E5-021BC775EE5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07362" y="800100"/>
            <a:ext cx="5386748" cy="1223719"/>
          </a:xfrm>
        </p:spPr>
        <p:txBody>
          <a:bodyPr anchor="b" anchorCtr="0"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87E340-E9AB-4958-9BB5-EA6251399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D4347-0243-438A-89AF-12102C07C720}" type="datetime1">
              <a:rPr lang="en-US" noProof="0" smtClean="0"/>
              <a:t>10/29/2019</a:t>
            </a:fld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FFFCFA-118E-40C3-9A31-9334927F75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CCF696-3C50-45B5-BF9E-733C5D210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F470E458-E7C2-4395-B75D-476A174CEE45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ADB7BE2C-F374-4A10-96A5-F4C3D52DF3D4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>
          <a:xfrm>
            <a:off x="943519" y="5736021"/>
            <a:ext cx="824400" cy="5715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D0DD7A6-4E62-41D2-9037-F6ADD1C3BF56}"/>
              </a:ext>
            </a:extLst>
          </p:cNvPr>
          <p:cNvSpPr/>
          <p:nvPr userDrawn="1"/>
        </p:nvSpPr>
        <p:spPr>
          <a:xfrm>
            <a:off x="11066240" y="5998544"/>
            <a:ext cx="320040" cy="320040"/>
          </a:xfrm>
          <a:prstGeom prst="ellipse">
            <a:avLst/>
          </a:prstGeom>
          <a:noFill/>
          <a:ln w="63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182F2C1-1B27-4C93-8CE6-A529D3C9E336}"/>
              </a:ext>
            </a:extLst>
          </p:cNvPr>
          <p:cNvCxnSpPr/>
          <p:nvPr userDrawn="1"/>
        </p:nvCxnSpPr>
        <p:spPr>
          <a:xfrm>
            <a:off x="1020765" y="2093311"/>
            <a:ext cx="4716000" cy="0"/>
          </a:xfrm>
          <a:prstGeom prst="line">
            <a:avLst/>
          </a:prstGeom>
          <a:ln w="127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479F16AA-9675-49E6-85D6-845D59565E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82" y="2212179"/>
            <a:ext cx="5533990" cy="2997929"/>
          </a:xfrm>
        </p:spPr>
        <p:txBody>
          <a:bodyPr>
            <a:normAutofit/>
          </a:bodyPr>
          <a:lstStyle>
            <a:lvl1pPr marL="230400">
              <a:lnSpc>
                <a:spcPct val="100000"/>
              </a:lnSpc>
              <a:spcBef>
                <a:spcPts val="600"/>
              </a:spcBef>
              <a:buClr>
                <a:srgbClr val="9D0000"/>
              </a:buClr>
              <a:defRPr sz="2100" i="0"/>
            </a:lvl1pPr>
            <a:lvl2pPr marL="1800" indent="0">
              <a:lnSpc>
                <a:spcPct val="100000"/>
              </a:lnSpc>
              <a:spcBef>
                <a:spcPts val="600"/>
              </a:spcBef>
              <a:buClr>
                <a:srgbClr val="9D0000"/>
              </a:buClr>
              <a:buNone/>
              <a:defRPr sz="2100" i="0"/>
            </a:lvl2pPr>
            <a:lvl3pPr marL="230400">
              <a:lnSpc>
                <a:spcPct val="100000"/>
              </a:lnSpc>
              <a:spcBef>
                <a:spcPts val="600"/>
              </a:spcBef>
              <a:defRPr sz="2100" i="1"/>
            </a:lvl3pPr>
            <a:lvl4pPr marL="230400">
              <a:lnSpc>
                <a:spcPct val="100000"/>
              </a:lnSpc>
              <a:spcBef>
                <a:spcPts val="600"/>
              </a:spcBef>
              <a:defRPr sz="2100" i="1"/>
            </a:lvl4pPr>
            <a:lvl5pPr marL="230400">
              <a:lnSpc>
                <a:spcPct val="100000"/>
              </a:lnSpc>
              <a:spcBef>
                <a:spcPts val="600"/>
              </a:spcBef>
              <a:defRPr sz="2100" i="1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8268424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 descr="Brush stroke spot">
            <a:extLst>
              <a:ext uri="{FF2B5EF4-FFF2-40B4-BE49-F238E27FC236}">
                <a16:creationId xmlns:a16="http://schemas.microsoft.com/office/drawing/2014/main" id="{08C782C8-0805-4592-ADC0-CF3D28CFE0C4}"/>
              </a:ext>
            </a:extLst>
          </p:cNvPr>
          <p:cNvSpPr/>
          <p:nvPr userDrawn="1"/>
        </p:nvSpPr>
        <p:spPr>
          <a:xfrm>
            <a:off x="6205330" y="2469056"/>
            <a:ext cx="1124712" cy="1124712"/>
          </a:xfrm>
          <a:prstGeom prst="rect">
            <a:avLst/>
          </a:prstGeom>
          <a:blipFill dpi="0" rotWithShape="1"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l="-2247" r="-224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Rectangle 12" descr="Brush stroke spot">
            <a:extLst>
              <a:ext uri="{FF2B5EF4-FFF2-40B4-BE49-F238E27FC236}">
                <a16:creationId xmlns:a16="http://schemas.microsoft.com/office/drawing/2014/main" id="{9867BBE4-E529-4F6E-BECB-86D66409ED65}"/>
              </a:ext>
            </a:extLst>
          </p:cNvPr>
          <p:cNvSpPr/>
          <p:nvPr userDrawn="1"/>
        </p:nvSpPr>
        <p:spPr>
          <a:xfrm>
            <a:off x="6205330" y="3958942"/>
            <a:ext cx="1124712" cy="1124712"/>
          </a:xfrm>
          <a:prstGeom prst="rect">
            <a:avLst/>
          </a:prstGeom>
          <a:blipFill dpi="0" rotWithShape="1"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l="-2247" r="-224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6F3FD8-7BEB-4080-AD20-18CB6D7ECE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6" y="620867"/>
            <a:ext cx="10515600" cy="856343"/>
          </a:xfrm>
        </p:spPr>
        <p:txBody>
          <a:bodyPr anchor="b" anchorCtr="0"/>
          <a:lstStyle>
            <a:lvl1pPr algn="ctr"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7BF347-570A-4D1E-AA9F-818FDB9B3F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5ACAA-C5AA-4F05-9AE1-AC245EBEF5E4}" type="datetime1">
              <a:rPr lang="en-US" noProof="0" smtClean="0"/>
              <a:t>10/29/2019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4DE783-5F47-47F2-85AE-C24C08C00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7FE2BF-F092-4959-8655-90D829347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0E458-E7C2-4395-B75D-476A174CEE45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7" name="Rectangle 6" descr="Brush stroke spot">
            <a:extLst>
              <a:ext uri="{FF2B5EF4-FFF2-40B4-BE49-F238E27FC236}">
                <a16:creationId xmlns:a16="http://schemas.microsoft.com/office/drawing/2014/main" id="{8BD46B2B-D1EB-4F6A-9DE0-7A15A95DC05D}"/>
              </a:ext>
            </a:extLst>
          </p:cNvPr>
          <p:cNvSpPr/>
          <p:nvPr userDrawn="1"/>
        </p:nvSpPr>
        <p:spPr>
          <a:xfrm>
            <a:off x="695325" y="2469056"/>
            <a:ext cx="1124712" cy="1124712"/>
          </a:xfrm>
          <a:prstGeom prst="rect">
            <a:avLst/>
          </a:prstGeom>
          <a:blipFill dpi="0" rotWithShape="1"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l="-2247" r="-224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Rectangle 8" descr="Brush stroke spot">
            <a:extLst>
              <a:ext uri="{FF2B5EF4-FFF2-40B4-BE49-F238E27FC236}">
                <a16:creationId xmlns:a16="http://schemas.microsoft.com/office/drawing/2014/main" id="{6F1436FB-165E-4908-9E28-A8598A7E3101}"/>
              </a:ext>
            </a:extLst>
          </p:cNvPr>
          <p:cNvSpPr/>
          <p:nvPr userDrawn="1"/>
        </p:nvSpPr>
        <p:spPr>
          <a:xfrm>
            <a:off x="695325" y="3964689"/>
            <a:ext cx="1124712" cy="1124712"/>
          </a:xfrm>
          <a:prstGeom prst="rect">
            <a:avLst/>
          </a:prstGeom>
          <a:blipFill dpi="0" rotWithShape="1"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l="-2247" r="-224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Picture Placeholder 81" descr="Glass icon">
            <a:extLst>
              <a:ext uri="{FF2B5EF4-FFF2-40B4-BE49-F238E27FC236}">
                <a16:creationId xmlns:a16="http://schemas.microsoft.com/office/drawing/2014/main" id="{FA770760-E084-465D-92C2-D95A8E9D6A87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009659" y="2758916"/>
            <a:ext cx="504000" cy="504000"/>
          </a:xfrm>
          <a:prstGeom prst="ellipse">
            <a:avLst/>
          </a:prstGeom>
          <a:noFill/>
        </p:spPr>
        <p:txBody>
          <a:bodyPr anchor="ctr" anchorCtr="0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1A7B534-52F4-40CD-9F32-B55843BFE1AF}"/>
              </a:ext>
            </a:extLst>
          </p:cNvPr>
          <p:cNvSpPr/>
          <p:nvPr userDrawn="1"/>
        </p:nvSpPr>
        <p:spPr>
          <a:xfrm>
            <a:off x="950259" y="2699516"/>
            <a:ext cx="622800" cy="622800"/>
          </a:xfrm>
          <a:prstGeom prst="ellipse">
            <a:avLst/>
          </a:prstGeom>
          <a:noFill/>
          <a:ln>
            <a:solidFill>
              <a:srgbClr val="8D63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3" name="Picture Placeholder 81" descr="Glass icon">
            <a:extLst>
              <a:ext uri="{FF2B5EF4-FFF2-40B4-BE49-F238E27FC236}">
                <a16:creationId xmlns:a16="http://schemas.microsoft.com/office/drawing/2014/main" id="{360A394A-115E-490F-A44B-D11719211D3A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>
          <a:xfrm>
            <a:off x="1009659" y="4259099"/>
            <a:ext cx="504000" cy="504000"/>
          </a:xfrm>
          <a:prstGeom prst="ellipse">
            <a:avLst/>
          </a:prstGeom>
          <a:noFill/>
        </p:spPr>
        <p:txBody>
          <a:bodyPr anchor="ctr" anchorCtr="0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4B05348-828C-4161-AC9D-32C0F64C8558}"/>
              </a:ext>
            </a:extLst>
          </p:cNvPr>
          <p:cNvSpPr/>
          <p:nvPr userDrawn="1"/>
        </p:nvSpPr>
        <p:spPr>
          <a:xfrm>
            <a:off x="950259" y="4199699"/>
            <a:ext cx="622800" cy="622800"/>
          </a:xfrm>
          <a:prstGeom prst="ellipse">
            <a:avLst/>
          </a:prstGeom>
          <a:noFill/>
          <a:ln>
            <a:solidFill>
              <a:srgbClr val="8D63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3" name="Picture Placeholder 81" descr="Glass icon">
            <a:extLst>
              <a:ext uri="{FF2B5EF4-FFF2-40B4-BE49-F238E27FC236}">
                <a16:creationId xmlns:a16="http://schemas.microsoft.com/office/drawing/2014/main" id="{439FD4DD-D61C-4B02-8367-30738F632496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6513230" y="2758916"/>
            <a:ext cx="504000" cy="504000"/>
          </a:xfrm>
          <a:prstGeom prst="ellipse">
            <a:avLst/>
          </a:prstGeom>
          <a:noFill/>
        </p:spPr>
        <p:txBody>
          <a:bodyPr anchor="ctr" anchorCtr="0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C9D05566-2E31-4BF1-84A9-915D1DC2D524}"/>
              </a:ext>
            </a:extLst>
          </p:cNvPr>
          <p:cNvSpPr/>
          <p:nvPr userDrawn="1"/>
        </p:nvSpPr>
        <p:spPr>
          <a:xfrm>
            <a:off x="6453830" y="2699516"/>
            <a:ext cx="622800" cy="622800"/>
          </a:xfrm>
          <a:prstGeom prst="ellipse">
            <a:avLst/>
          </a:prstGeom>
          <a:noFill/>
          <a:ln>
            <a:solidFill>
              <a:srgbClr val="8D63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5" name="Picture Placeholder 81" descr="Glass icon">
            <a:extLst>
              <a:ext uri="{FF2B5EF4-FFF2-40B4-BE49-F238E27FC236}">
                <a16:creationId xmlns:a16="http://schemas.microsoft.com/office/drawing/2014/main" id="{B3682957-0496-44A8-9D25-2C8CF6C44DA8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6513230" y="4259099"/>
            <a:ext cx="504000" cy="504000"/>
          </a:xfrm>
          <a:prstGeom prst="ellipse">
            <a:avLst/>
          </a:prstGeom>
          <a:noFill/>
        </p:spPr>
        <p:txBody>
          <a:bodyPr anchor="ctr" anchorCtr="0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D41006D2-6E2A-4E2D-BFDD-0F4690FFAF18}"/>
              </a:ext>
            </a:extLst>
          </p:cNvPr>
          <p:cNvSpPr/>
          <p:nvPr userDrawn="1"/>
        </p:nvSpPr>
        <p:spPr>
          <a:xfrm>
            <a:off x="6453830" y="4199699"/>
            <a:ext cx="622800" cy="622800"/>
          </a:xfrm>
          <a:prstGeom prst="ellipse">
            <a:avLst/>
          </a:prstGeom>
          <a:noFill/>
          <a:ln>
            <a:solidFill>
              <a:srgbClr val="8D63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23F3562-993B-4398-A9F0-2EB3F91CE387}"/>
              </a:ext>
            </a:extLst>
          </p:cNvPr>
          <p:cNvCxnSpPr/>
          <p:nvPr userDrawn="1"/>
        </p:nvCxnSpPr>
        <p:spPr>
          <a:xfrm>
            <a:off x="3738000" y="1554169"/>
            <a:ext cx="4716000" cy="0"/>
          </a:xfrm>
          <a:prstGeom prst="line">
            <a:avLst/>
          </a:prstGeom>
          <a:ln w="127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8" name="Subtitle 2">
            <a:extLst>
              <a:ext uri="{FF2B5EF4-FFF2-40B4-BE49-F238E27FC236}">
                <a16:creationId xmlns:a16="http://schemas.microsoft.com/office/drawing/2014/main" id="{7C726E26-D540-424D-A785-221B0A06B9C0}"/>
              </a:ext>
            </a:extLst>
          </p:cNvPr>
          <p:cNvSpPr>
            <a:spLocks noGrp="1"/>
          </p:cNvSpPr>
          <p:nvPr>
            <p:ph type="subTitle" idx="15"/>
          </p:nvPr>
        </p:nvSpPr>
        <p:spPr>
          <a:xfrm>
            <a:off x="838200" y="1632332"/>
            <a:ext cx="10515600" cy="526312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2400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59B205DF-9BF4-48EF-8022-300C804E010A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1630819" y="2950465"/>
            <a:ext cx="3775075" cy="83529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i="0"/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2" name="Text Placeholder 40">
            <a:extLst>
              <a:ext uri="{FF2B5EF4-FFF2-40B4-BE49-F238E27FC236}">
                <a16:creationId xmlns:a16="http://schemas.microsoft.com/office/drawing/2014/main" id="{C0A3825F-66E4-4D75-A32B-6A194767C07D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1630819" y="2593413"/>
            <a:ext cx="3775075" cy="34326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2400" b="1" i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4" name="Text Placeholder 40">
            <a:extLst>
              <a:ext uri="{FF2B5EF4-FFF2-40B4-BE49-F238E27FC236}">
                <a16:creationId xmlns:a16="http://schemas.microsoft.com/office/drawing/2014/main" id="{5B8A89D1-A311-4B44-88F9-A887EAC076BF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1630819" y="4449344"/>
            <a:ext cx="3775075" cy="83529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i="0"/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5" name="Text Placeholder 40">
            <a:extLst>
              <a:ext uri="{FF2B5EF4-FFF2-40B4-BE49-F238E27FC236}">
                <a16:creationId xmlns:a16="http://schemas.microsoft.com/office/drawing/2014/main" id="{E8383D4D-0BCE-4438-B642-E9D5AC09B69C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1630819" y="4092292"/>
            <a:ext cx="3775075" cy="34326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2400" b="1" i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7" name="Text Placeholder 40">
            <a:extLst>
              <a:ext uri="{FF2B5EF4-FFF2-40B4-BE49-F238E27FC236}">
                <a16:creationId xmlns:a16="http://schemas.microsoft.com/office/drawing/2014/main" id="{75BC95B2-2A0B-4600-8DEA-881D97FE4D91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7122858" y="2950465"/>
            <a:ext cx="3775075" cy="83529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i="0"/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8" name="Text Placeholder 40">
            <a:extLst>
              <a:ext uri="{FF2B5EF4-FFF2-40B4-BE49-F238E27FC236}">
                <a16:creationId xmlns:a16="http://schemas.microsoft.com/office/drawing/2014/main" id="{678160C2-383A-4E7C-9882-901E9C2ACCB9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7122858" y="2593413"/>
            <a:ext cx="3775075" cy="34326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2400" b="1" i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9" name="Text Placeholder 40">
            <a:extLst>
              <a:ext uri="{FF2B5EF4-FFF2-40B4-BE49-F238E27FC236}">
                <a16:creationId xmlns:a16="http://schemas.microsoft.com/office/drawing/2014/main" id="{BD1CBE09-ACAD-43FB-8617-942C604D408C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7122858" y="4449344"/>
            <a:ext cx="3775075" cy="83529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i="0"/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0" name="Text Placeholder 40">
            <a:extLst>
              <a:ext uri="{FF2B5EF4-FFF2-40B4-BE49-F238E27FC236}">
                <a16:creationId xmlns:a16="http://schemas.microsoft.com/office/drawing/2014/main" id="{AF933841-8F79-4411-AE38-0E6EFFE2F13E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7122858" y="4092292"/>
            <a:ext cx="3775075" cy="34326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2400" b="1" i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1" name="Picture Placeholder 2">
            <a:extLst>
              <a:ext uri="{FF2B5EF4-FFF2-40B4-BE49-F238E27FC236}">
                <a16:creationId xmlns:a16="http://schemas.microsoft.com/office/drawing/2014/main" id="{EDF88690-C7C9-40D4-A61F-373255AC0C78}"/>
              </a:ext>
            </a:extLst>
          </p:cNvPr>
          <p:cNvSpPr>
            <a:spLocks noGrp="1"/>
          </p:cNvSpPr>
          <p:nvPr>
            <p:ph type="pic" sz="quarter" idx="56"/>
          </p:nvPr>
        </p:nvSpPr>
        <p:spPr>
          <a:xfrm>
            <a:off x="943519" y="5736021"/>
            <a:ext cx="824400" cy="5715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665960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ompute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 descr="Brush stroke spot">
            <a:extLst>
              <a:ext uri="{FF2B5EF4-FFF2-40B4-BE49-F238E27FC236}">
                <a16:creationId xmlns:a16="http://schemas.microsoft.com/office/drawing/2014/main" id="{E2FED427-78BF-4C02-954D-E32E814394EA}"/>
              </a:ext>
            </a:extLst>
          </p:cNvPr>
          <p:cNvSpPr/>
          <p:nvPr userDrawn="1"/>
        </p:nvSpPr>
        <p:spPr>
          <a:xfrm>
            <a:off x="2328672" y="690372"/>
            <a:ext cx="7534656" cy="5477256"/>
          </a:xfrm>
          <a:prstGeom prst="rect">
            <a:avLst/>
          </a:prstGeom>
          <a:blipFill dpi="0" rotWithShape="1"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436" b="-43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0" noProof="0" dirty="0"/>
              <a:t>  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C9D05566-2E31-4BF1-84A9-915D1DC2D524}"/>
              </a:ext>
            </a:extLst>
          </p:cNvPr>
          <p:cNvSpPr/>
          <p:nvPr userDrawn="1"/>
        </p:nvSpPr>
        <p:spPr>
          <a:xfrm>
            <a:off x="9192013" y="2268437"/>
            <a:ext cx="622800" cy="622800"/>
          </a:xfrm>
          <a:prstGeom prst="ellipse">
            <a:avLst/>
          </a:prstGeom>
          <a:solidFill>
            <a:srgbClr val="FFF6E7"/>
          </a:solidFill>
          <a:ln>
            <a:solidFill>
              <a:srgbClr val="8D63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1A7B534-52F4-40CD-9F32-B55843BFE1AF}"/>
              </a:ext>
            </a:extLst>
          </p:cNvPr>
          <p:cNvSpPr/>
          <p:nvPr userDrawn="1"/>
        </p:nvSpPr>
        <p:spPr>
          <a:xfrm>
            <a:off x="950259" y="2268437"/>
            <a:ext cx="622800" cy="622800"/>
          </a:xfrm>
          <a:prstGeom prst="ellipse">
            <a:avLst/>
          </a:prstGeom>
          <a:solidFill>
            <a:srgbClr val="FFF6E7"/>
          </a:solidFill>
          <a:ln>
            <a:solidFill>
              <a:srgbClr val="8D63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0" name="Rectangle 29" descr="Computer monitor">
            <a:extLst>
              <a:ext uri="{FF2B5EF4-FFF2-40B4-BE49-F238E27FC236}">
                <a16:creationId xmlns:a16="http://schemas.microsoft.com/office/drawing/2014/main" id="{562DC173-30FD-4C7B-8C34-C152F7D036AC}"/>
              </a:ext>
            </a:extLst>
          </p:cNvPr>
          <p:cNvSpPr/>
          <p:nvPr userDrawn="1"/>
        </p:nvSpPr>
        <p:spPr>
          <a:xfrm>
            <a:off x="3622548" y="1349070"/>
            <a:ext cx="4946904" cy="4946904"/>
          </a:xfrm>
          <a:prstGeom prst="rect">
            <a:avLst/>
          </a:prstGeom>
          <a:blipFill dpi="0" rotWithShape="1"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 t="8333" b="833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0" dirty="0"/>
              <a:t>   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CE072FE3-2973-4B25-909E-2BA6663CF30C}"/>
              </a:ext>
            </a:extLst>
          </p:cNvPr>
          <p:cNvSpPr>
            <a:spLocks noGrp="1"/>
          </p:cNvSpPr>
          <p:nvPr>
            <p:ph type="pic" sz="quarter" idx="57"/>
          </p:nvPr>
        </p:nvSpPr>
        <p:spPr>
          <a:xfrm>
            <a:off x="3804600" y="1954810"/>
            <a:ext cx="4582800" cy="2844000"/>
          </a:xfrm>
          <a:ln w="12700">
            <a:solidFill>
              <a:schemeClr val="accent1"/>
            </a:solidFill>
          </a:ln>
        </p:spPr>
        <p:txBody>
          <a:bodyPr anchor="ctr" anchorCtr="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6F3FD8-7BEB-4080-AD20-18CB6D7ECE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6" y="620867"/>
            <a:ext cx="10515600" cy="856343"/>
          </a:xfrm>
        </p:spPr>
        <p:txBody>
          <a:bodyPr anchor="b" anchorCtr="0"/>
          <a:lstStyle>
            <a:lvl1pPr algn="ctr"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7BF347-570A-4D1E-AA9F-818FDB9B3F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5ACAA-C5AA-4F05-9AE1-AC245EBEF5E4}" type="datetime1">
              <a:rPr lang="en-US" noProof="0" smtClean="0"/>
              <a:t>10/29/2019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4DE783-5F47-47F2-85AE-C24C08C00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7FE2BF-F092-4959-8655-90D829347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0E458-E7C2-4395-B75D-476A174CEE45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6" name="Picture Placeholder 81" descr="Glass icon">
            <a:extLst>
              <a:ext uri="{FF2B5EF4-FFF2-40B4-BE49-F238E27FC236}">
                <a16:creationId xmlns:a16="http://schemas.microsoft.com/office/drawing/2014/main" id="{FA770760-E084-465D-92C2-D95A8E9D6A87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009659" y="2327837"/>
            <a:ext cx="504000" cy="504000"/>
          </a:xfrm>
          <a:prstGeom prst="ellipse">
            <a:avLst/>
          </a:prstGeom>
          <a:noFill/>
        </p:spPr>
        <p:txBody>
          <a:bodyPr anchor="ctr" anchorCtr="0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3" name="Picture Placeholder 81" descr="Glass icon">
            <a:extLst>
              <a:ext uri="{FF2B5EF4-FFF2-40B4-BE49-F238E27FC236}">
                <a16:creationId xmlns:a16="http://schemas.microsoft.com/office/drawing/2014/main" id="{439FD4DD-D61C-4B02-8367-30738F632496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9251413" y="2327837"/>
            <a:ext cx="504000" cy="504000"/>
          </a:xfrm>
          <a:prstGeom prst="ellipse">
            <a:avLst/>
          </a:prstGeom>
          <a:noFill/>
        </p:spPr>
        <p:txBody>
          <a:bodyPr anchor="ctr" anchorCtr="0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23F3562-993B-4398-A9F0-2EB3F91CE387}"/>
              </a:ext>
            </a:extLst>
          </p:cNvPr>
          <p:cNvCxnSpPr/>
          <p:nvPr userDrawn="1"/>
        </p:nvCxnSpPr>
        <p:spPr>
          <a:xfrm>
            <a:off x="3738000" y="1554169"/>
            <a:ext cx="4716000" cy="0"/>
          </a:xfrm>
          <a:prstGeom prst="line">
            <a:avLst/>
          </a:prstGeom>
          <a:ln w="127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59B205DF-9BF4-48EF-8022-300C804E010A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846771" y="3406743"/>
            <a:ext cx="2217507" cy="167351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i="0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2" name="Text Placeholder 40">
            <a:extLst>
              <a:ext uri="{FF2B5EF4-FFF2-40B4-BE49-F238E27FC236}">
                <a16:creationId xmlns:a16="http://schemas.microsoft.com/office/drawing/2014/main" id="{C0A3825F-66E4-4D75-A32B-6A194767C07D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46771" y="2996616"/>
            <a:ext cx="2217507" cy="34326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2400" b="1" i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Edit text styles</a:t>
            </a:r>
          </a:p>
        </p:txBody>
      </p:sp>
      <p:sp>
        <p:nvSpPr>
          <p:cNvPr id="47" name="Text Placeholder 40">
            <a:extLst>
              <a:ext uri="{FF2B5EF4-FFF2-40B4-BE49-F238E27FC236}">
                <a16:creationId xmlns:a16="http://schemas.microsoft.com/office/drawing/2014/main" id="{75BC95B2-2A0B-4600-8DEA-881D97FE4D91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9112624" y="3406743"/>
            <a:ext cx="2297013" cy="167351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i="0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8" name="Text Placeholder 40">
            <a:extLst>
              <a:ext uri="{FF2B5EF4-FFF2-40B4-BE49-F238E27FC236}">
                <a16:creationId xmlns:a16="http://schemas.microsoft.com/office/drawing/2014/main" id="{678160C2-383A-4E7C-9882-901E9C2ACCB9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9112624" y="2996616"/>
            <a:ext cx="2297013" cy="34326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2400" b="1" i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Edit text styles</a:t>
            </a:r>
          </a:p>
        </p:txBody>
      </p:sp>
      <p:sp>
        <p:nvSpPr>
          <p:cNvPr id="51" name="Picture Placeholder 2">
            <a:extLst>
              <a:ext uri="{FF2B5EF4-FFF2-40B4-BE49-F238E27FC236}">
                <a16:creationId xmlns:a16="http://schemas.microsoft.com/office/drawing/2014/main" id="{EDF88690-C7C9-40D4-A61F-373255AC0C78}"/>
              </a:ext>
            </a:extLst>
          </p:cNvPr>
          <p:cNvSpPr>
            <a:spLocks noGrp="1"/>
          </p:cNvSpPr>
          <p:nvPr>
            <p:ph type="pic" sz="quarter" idx="56"/>
          </p:nvPr>
        </p:nvSpPr>
        <p:spPr>
          <a:xfrm>
            <a:off x="943519" y="5736021"/>
            <a:ext cx="824400" cy="5715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874644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90A20B4-6B07-46D4-988D-DBEB544368D0}"/>
              </a:ext>
            </a:extLst>
          </p:cNvPr>
          <p:cNvSpPr/>
          <p:nvPr userDrawn="1"/>
        </p:nvSpPr>
        <p:spPr>
          <a:xfrm>
            <a:off x="0" y="0"/>
            <a:ext cx="12192000" cy="4169664"/>
          </a:xfrm>
          <a:prstGeom prst="rect">
            <a:avLst/>
          </a:prstGeom>
          <a:blipFill>
            <a:blip r:embed="rId2"/>
            <a:srcRect/>
            <a:stretch>
              <a:fillRect t="-27" b="-2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Rectangle 5" descr="Brush stroke mask">
            <a:extLst>
              <a:ext uri="{FF2B5EF4-FFF2-40B4-BE49-F238E27FC236}">
                <a16:creationId xmlns:a16="http://schemas.microsoft.com/office/drawing/2014/main" id="{711F6639-CBD0-4C8A-8EF9-F2CC36C9EF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3"/>
            <a:stretch>
              <a:fillRect l="-22" r="-2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0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041A2D-ABDE-480C-AB32-045C191398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6" y="4059533"/>
            <a:ext cx="10515600" cy="809566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2437AC-C786-43E7-929A-8556379502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667E3E5-41F1-4289-86A1-D13981C92DFB}" type="datetime1">
              <a:rPr lang="en-US" noProof="0" smtClean="0"/>
              <a:pPr/>
              <a:t>10/29/2019</a:t>
            </a:fld>
            <a:endParaRPr lang="en-US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720D3E-4D0E-4BDD-B620-8E9C6BCD0D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F94F75-329A-4132-BE8F-030145C97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0E458-E7C2-4395-B75D-476A174CEE45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3648138-4C46-4CBA-BAE1-4631A0564817}"/>
              </a:ext>
            </a:extLst>
          </p:cNvPr>
          <p:cNvSpPr/>
          <p:nvPr userDrawn="1"/>
        </p:nvSpPr>
        <p:spPr>
          <a:xfrm>
            <a:off x="11066240" y="5998544"/>
            <a:ext cx="320040" cy="320040"/>
          </a:xfrm>
          <a:prstGeom prst="ellipse">
            <a:avLst/>
          </a:prstGeom>
          <a:noFill/>
          <a:ln w="6350">
            <a:solidFill>
              <a:srgbClr val="8D63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68E6C031-0B7B-4A1F-B78B-87ACBE781CBE}"/>
              </a:ext>
            </a:extLst>
          </p:cNvPr>
          <p:cNvSpPr>
            <a:spLocks noGrp="1"/>
          </p:cNvSpPr>
          <p:nvPr>
            <p:ph type="pic" sz="quarter" idx="56"/>
          </p:nvPr>
        </p:nvSpPr>
        <p:spPr>
          <a:xfrm>
            <a:off x="943519" y="5736021"/>
            <a:ext cx="824400" cy="5715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400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23827E5-BBC8-407C-8683-18B54D1003FD}"/>
              </a:ext>
            </a:extLst>
          </p:cNvPr>
          <p:cNvCxnSpPr/>
          <p:nvPr userDrawn="1"/>
        </p:nvCxnSpPr>
        <p:spPr>
          <a:xfrm>
            <a:off x="3738000" y="4823455"/>
            <a:ext cx="4716000" cy="0"/>
          </a:xfrm>
          <a:prstGeom prst="line">
            <a:avLst/>
          </a:prstGeom>
          <a:ln w="127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5" name="Subtitle 2">
            <a:extLst>
              <a:ext uri="{FF2B5EF4-FFF2-40B4-BE49-F238E27FC236}">
                <a16:creationId xmlns:a16="http://schemas.microsoft.com/office/drawing/2014/main" id="{07FA0C7A-BDB4-41ED-8B06-85890DD70D92}"/>
              </a:ext>
            </a:extLst>
          </p:cNvPr>
          <p:cNvSpPr>
            <a:spLocks noGrp="1"/>
          </p:cNvSpPr>
          <p:nvPr>
            <p:ph type="subTitle" idx="15"/>
          </p:nvPr>
        </p:nvSpPr>
        <p:spPr>
          <a:xfrm>
            <a:off x="838200" y="4901618"/>
            <a:ext cx="10515600" cy="526312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2400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2450202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7C2F7-CB66-4CB8-B26F-7B3C64D575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6" y="757392"/>
            <a:ext cx="10515600" cy="704696"/>
          </a:xfrm>
        </p:spPr>
        <p:txBody>
          <a:bodyPr anchor="b" anchorCtr="0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9FEDE1-14F2-46B9-85D8-8B68DB5F2E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998971"/>
            <a:ext cx="3312000" cy="252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i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69FC09-58F1-47E8-B7C1-B82F1844D9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440000" y="2998971"/>
            <a:ext cx="3312000" cy="252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i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784BEA-5E31-4B76-8435-68BD500D0B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3E6F1-BC8C-420B-B85F-1216FC0CAEFE}" type="datetime1">
              <a:rPr lang="en-US" noProof="0" smtClean="0"/>
              <a:t>10/29/2019</a:t>
            </a:fld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19BEDD-A744-40CE-9FA6-391AD6FC3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93815F-F490-4307-9E87-AAF436C71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0E458-E7C2-4395-B75D-476A174CEE45}" type="slidenum">
              <a:rPr lang="en-US" noProof="0" smtClean="0"/>
              <a:t>‹#›</a:t>
            </a:fld>
            <a:endParaRPr lang="en-US" noProof="0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39C86C5-91F0-4083-8CE5-1B547E5FEA06}"/>
              </a:ext>
            </a:extLst>
          </p:cNvPr>
          <p:cNvCxnSpPr/>
          <p:nvPr userDrawn="1"/>
        </p:nvCxnSpPr>
        <p:spPr>
          <a:xfrm>
            <a:off x="3738000" y="1554169"/>
            <a:ext cx="4716000" cy="0"/>
          </a:xfrm>
          <a:prstGeom prst="line">
            <a:avLst/>
          </a:prstGeom>
          <a:ln w="127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Subtitle 2">
            <a:extLst>
              <a:ext uri="{FF2B5EF4-FFF2-40B4-BE49-F238E27FC236}">
                <a16:creationId xmlns:a16="http://schemas.microsoft.com/office/drawing/2014/main" id="{A617DA88-4765-4225-9C56-CD0FFD9D7673}"/>
              </a:ext>
            </a:extLst>
          </p:cNvPr>
          <p:cNvSpPr>
            <a:spLocks noGrp="1"/>
          </p:cNvSpPr>
          <p:nvPr>
            <p:ph type="subTitle" idx="15"/>
          </p:nvPr>
        </p:nvSpPr>
        <p:spPr>
          <a:xfrm>
            <a:off x="838200" y="1632332"/>
            <a:ext cx="10515600" cy="526312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2400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14" name="Text Placeholder 40">
            <a:extLst>
              <a:ext uri="{FF2B5EF4-FFF2-40B4-BE49-F238E27FC236}">
                <a16:creationId xmlns:a16="http://schemas.microsoft.com/office/drawing/2014/main" id="{2E228B39-E69E-4928-A3B9-E0820CF9C197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838200" y="2593413"/>
            <a:ext cx="3312000" cy="34326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2400" b="1" i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5400C05A-142B-49F8-AC8C-60DBCE7C4B58}"/>
              </a:ext>
            </a:extLst>
          </p:cNvPr>
          <p:cNvSpPr>
            <a:spLocks noGrp="1"/>
          </p:cNvSpPr>
          <p:nvPr>
            <p:ph sz="half" idx="50"/>
          </p:nvPr>
        </p:nvSpPr>
        <p:spPr>
          <a:xfrm>
            <a:off x="8041800" y="2998971"/>
            <a:ext cx="3312000" cy="252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i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9" name="Text Placeholder 40">
            <a:extLst>
              <a:ext uri="{FF2B5EF4-FFF2-40B4-BE49-F238E27FC236}">
                <a16:creationId xmlns:a16="http://schemas.microsoft.com/office/drawing/2014/main" id="{BA84A100-E46E-4A91-8A0C-75C717CDFB6D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4440000" y="2593413"/>
            <a:ext cx="3312000" cy="34326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2400" b="1" i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0" name="Text Placeholder 40">
            <a:extLst>
              <a:ext uri="{FF2B5EF4-FFF2-40B4-BE49-F238E27FC236}">
                <a16:creationId xmlns:a16="http://schemas.microsoft.com/office/drawing/2014/main" id="{DB13281D-9A7C-4ED9-86E0-B903E8AE724B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8041800" y="2593413"/>
            <a:ext cx="3312000" cy="34326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2400" b="1" i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F2ACB6B7-AA9C-4400-AE52-4698E1110F22}"/>
              </a:ext>
            </a:extLst>
          </p:cNvPr>
          <p:cNvSpPr>
            <a:spLocks noGrp="1"/>
          </p:cNvSpPr>
          <p:nvPr>
            <p:ph type="pic" sz="quarter" idx="56"/>
          </p:nvPr>
        </p:nvSpPr>
        <p:spPr>
          <a:xfrm>
            <a:off x="943519" y="5736021"/>
            <a:ext cx="824400" cy="5715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9085433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AEE8E21-DA8C-48C2-84A8-3E52CDB57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6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C391D3-C433-4A10-BCCB-AC8D646401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1464C9-3D68-47CD-9063-9947FA3963D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28674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CE205DC2-453F-4135-BED0-E24F8F069361}" type="datetime1">
              <a:rPr lang="en-US" noProof="0" smtClean="0"/>
              <a:pPr/>
              <a:t>10/29/2019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0211C0-B516-4F22-84A2-69B5EEFB4E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51740" y="286747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35D5E2-D6AF-47D7-B943-C9FAB666BA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42882" y="5976001"/>
            <a:ext cx="3667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F470E458-E7C2-4395-B75D-476A174CEE45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A0AC1CF-7888-4B0B-B751-F9C83F4B7C06}"/>
              </a:ext>
            </a:extLst>
          </p:cNvPr>
          <p:cNvSpPr/>
          <p:nvPr userDrawn="1"/>
        </p:nvSpPr>
        <p:spPr>
          <a:xfrm>
            <a:off x="11066240" y="5998544"/>
            <a:ext cx="320040" cy="320040"/>
          </a:xfrm>
          <a:prstGeom prst="ellipse">
            <a:avLst/>
          </a:prstGeom>
          <a:noFill/>
          <a:ln w="63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54073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6" r:id="rId4"/>
    <p:sldLayoutId id="2147483657" r:id="rId5"/>
    <p:sldLayoutId id="2147483658" r:id="rId6"/>
    <p:sldLayoutId id="2147483659" r:id="rId7"/>
    <p:sldLayoutId id="2147483654" r:id="rId8"/>
    <p:sldLayoutId id="2147483652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5" r:id="rId15"/>
    <p:sldLayoutId id="2147483666" r:id="rId16"/>
    <p:sldLayoutId id="2147483667" r:id="rId17"/>
    <p:sldLayoutId id="2147483668" r:id="rId18"/>
    <p:sldLayoutId id="2147483669" r:id="rId19"/>
    <p:sldLayoutId id="2147483670" r:id="rId20"/>
    <p:sldLayoutId id="2147483671" r:id="rId21"/>
    <p:sldLayoutId id="2147483672" r:id="rId22"/>
    <p:sldLayoutId id="2147483673" r:id="rId23"/>
    <p:sldLayoutId id="2147483674" r:id="rId24"/>
    <p:sldLayoutId id="2147483676" r:id="rId25"/>
    <p:sldLayoutId id="2147483675" r:id="rId26"/>
    <p:sldLayoutId id="2147483677" r:id="rId27"/>
    <p:sldLayoutId id="2147483681" r:id="rId28"/>
    <p:sldLayoutId id="2147483680" r:id="rId29"/>
    <p:sldLayoutId id="2147483682" r:id="rId30"/>
    <p:sldLayoutId id="2147483683" r:id="rId31"/>
    <p:sldLayoutId id="2147483684" r:id="rId32"/>
    <p:sldLayoutId id="2147483685" r:id="rId33"/>
    <p:sldLayoutId id="2147483686" r:id="rId34"/>
    <p:sldLayoutId id="2147483687" r:id="rId35"/>
    <p:sldLayoutId id="2147483655" r:id="rId3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14" userDrawn="1">
          <p15:clr>
            <a:srgbClr val="F26B43"/>
          </p15:clr>
        </p15:guide>
        <p15:guide id="2" pos="7174" userDrawn="1">
          <p15:clr>
            <a:srgbClr val="F26B43"/>
          </p15:clr>
        </p15:guide>
        <p15:guide id="3" orient="horz" pos="3974" userDrawn="1">
          <p15:clr>
            <a:srgbClr val="F26B43"/>
          </p15:clr>
        </p15:guide>
        <p15:guide id="4" pos="50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svg"/><Relationship Id="rId5" Type="http://schemas.openxmlformats.org/officeDocument/2006/relationships/image" Target="../media/image47.png"/><Relationship Id="rId4" Type="http://schemas.openxmlformats.org/officeDocument/2006/relationships/image" Target="../media/image46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54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svg"/><Relationship Id="rId5" Type="http://schemas.openxmlformats.org/officeDocument/2006/relationships/image" Target="../media/image47.png"/><Relationship Id="rId4" Type="http://schemas.openxmlformats.org/officeDocument/2006/relationships/image" Target="../media/image46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svg"/><Relationship Id="rId5" Type="http://schemas.openxmlformats.org/officeDocument/2006/relationships/image" Target="../media/image47.png"/><Relationship Id="rId4" Type="http://schemas.openxmlformats.org/officeDocument/2006/relationships/image" Target="../media/image46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svg"/><Relationship Id="rId5" Type="http://schemas.openxmlformats.org/officeDocument/2006/relationships/image" Target="../media/image47.png"/><Relationship Id="rId4" Type="http://schemas.openxmlformats.org/officeDocument/2006/relationships/image" Target="../media/image46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svg"/><Relationship Id="rId5" Type="http://schemas.openxmlformats.org/officeDocument/2006/relationships/image" Target="../media/image47.png"/><Relationship Id="rId4" Type="http://schemas.openxmlformats.org/officeDocument/2006/relationships/image" Target="../media/image46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svg"/><Relationship Id="rId5" Type="http://schemas.openxmlformats.org/officeDocument/2006/relationships/image" Target="../media/image47.png"/><Relationship Id="rId4" Type="http://schemas.openxmlformats.org/officeDocument/2006/relationships/image" Target="../media/image46.sv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60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62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10" Type="http://schemas.openxmlformats.org/officeDocument/2006/relationships/image" Target="../media/image40.svg"/><Relationship Id="rId4" Type="http://schemas.openxmlformats.org/officeDocument/2006/relationships/image" Target="../media/image34.svg"/><Relationship Id="rId9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37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sv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8.svg"/><Relationship Id="rId5" Type="http://schemas.openxmlformats.org/officeDocument/2006/relationships/image" Target="../media/image47.png"/><Relationship Id="rId10" Type="http://schemas.openxmlformats.org/officeDocument/2006/relationships/image" Target="../media/image52.svg"/><Relationship Id="rId4" Type="http://schemas.openxmlformats.org/officeDocument/2006/relationships/image" Target="../media/image46.svg"/><Relationship Id="rId9" Type="http://schemas.openxmlformats.org/officeDocument/2006/relationships/image" Target="../media/image5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71BA1-104B-437A-BD2C-C1120088E0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6924" y="3482148"/>
            <a:ext cx="6238970" cy="1967770"/>
          </a:xfrm>
        </p:spPr>
        <p:txBody>
          <a:bodyPr>
            <a:normAutofit fontScale="90000"/>
          </a:bodyPr>
          <a:lstStyle/>
          <a:p>
            <a:r>
              <a:rPr lang="en-US" dirty="0"/>
              <a:t>Health Violation Analysis for LA Restaurants</a:t>
            </a:r>
            <a:endParaRPr lang="ru-RU" sz="55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2F902E-562E-4C59-9195-659D40C6A9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6924" y="5647253"/>
            <a:ext cx="6238970" cy="505934"/>
          </a:xfrm>
        </p:spPr>
        <p:txBody>
          <a:bodyPr/>
          <a:lstStyle/>
          <a:p>
            <a:r>
              <a:rPr lang="en-US" dirty="0"/>
              <a:t>How safe is the food we consume in LA restaurants?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574927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7F56EA8-E044-4CC4-B513-B26BD95076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2016 was a bad year!</a:t>
            </a:r>
          </a:p>
        </p:txBody>
      </p:sp>
      <p:pic>
        <p:nvPicPr>
          <p:cNvPr id="15" name="Picture Placeholder 14" descr="Glass icon">
            <a:extLst>
              <a:ext uri="{FF2B5EF4-FFF2-40B4-BE49-F238E27FC236}">
                <a16:creationId xmlns:a16="http://schemas.microsoft.com/office/drawing/2014/main" id="{FBFC9385-E01D-4FC5-BA27-8132925624A3}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-46133" t="-12176" r="-46839" b="-20907"/>
          <a:stretch/>
        </p:blipFill>
        <p:spPr>
          <a:xfrm>
            <a:off x="1014254" y="2337296"/>
            <a:ext cx="504000" cy="504000"/>
          </a:xfr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72ED8EC-71D2-4543-A0F0-EE3BBF92F0DA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Observation 1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E0FD3EC-7066-4EE1-99E8-3410E569CC87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846771" y="3406743"/>
            <a:ext cx="2334174" cy="1673518"/>
          </a:xfrm>
        </p:spPr>
        <p:txBody>
          <a:bodyPr>
            <a:normAutofit/>
          </a:bodyPr>
          <a:lstStyle/>
          <a:p>
            <a:r>
              <a:rPr lang="en-US" dirty="0"/>
              <a:t>2016 had the highest total number of violations of the 4-year span.</a:t>
            </a:r>
          </a:p>
        </p:txBody>
      </p:sp>
      <p:pic>
        <p:nvPicPr>
          <p:cNvPr id="17" name="Picture Placeholder 16" descr="Cloche icon">
            <a:extLst>
              <a:ext uri="{FF2B5EF4-FFF2-40B4-BE49-F238E27FC236}">
                <a16:creationId xmlns:a16="http://schemas.microsoft.com/office/drawing/2014/main" id="{9211FF59-1254-48F6-9792-1AE0523EB93F}"/>
              </a:ext>
            </a:extLst>
          </p:cNvPr>
          <p:cNvPicPr>
            <a:picLocks noGrp="1" noChangeAspect="1"/>
          </p:cNvPicPr>
          <p:nvPr>
            <p:ph type="pic" sz="quarter" idx="46"/>
          </p:nvPr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-11450" t="-26725" r="-11450" b="-48167"/>
          <a:stretch/>
        </p:blipFill>
        <p:spPr>
          <a:xfrm>
            <a:off x="9251413" y="2332432"/>
            <a:ext cx="504000" cy="504000"/>
          </a:xfr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490247B-1801-406D-84B0-13D91AA0A0D5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/>
              <a:t>Observation 2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049704E-C70E-4F97-B41A-FDBD01602DBB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>
            <a:normAutofit/>
          </a:bodyPr>
          <a:lstStyle/>
          <a:p>
            <a:r>
              <a:rPr lang="en-US" dirty="0"/>
              <a:t>2017 showed a 10% decrease in the total number of violations from 2016.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BB4CA8-B002-4DDD-8BB6-E512F24E3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0</a:t>
            </a:r>
            <a:fld id="{F470E458-E7C2-4395-B75D-476A174CEE45}" type="slidenum">
              <a:rPr lang="en-US" smtClean="0"/>
              <a:t>10</a:t>
            </a:fld>
            <a:endParaRPr lang="en-US" dirty="0"/>
          </a:p>
        </p:txBody>
      </p:sp>
      <p:pic>
        <p:nvPicPr>
          <p:cNvPr id="11" name="Picture Placeholder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E1837D10-47B2-4816-8649-987B1820B979}"/>
              </a:ext>
            </a:extLst>
          </p:cNvPr>
          <p:cNvPicPr>
            <a:picLocks noGrp="1" noChangeAspect="1"/>
          </p:cNvPicPr>
          <p:nvPr>
            <p:ph type="pic" sz="quarter" idx="57"/>
          </p:nvPr>
        </p:nvPicPr>
        <p:blipFill>
          <a:blip r:embed="rId7"/>
          <a:srcRect t="3430" b="343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0610223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7F56EA8-E044-4CC4-B513-B26BD95076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June gloom!</a:t>
            </a:r>
          </a:p>
        </p:txBody>
      </p:sp>
      <p:pic>
        <p:nvPicPr>
          <p:cNvPr id="15" name="Picture Placeholder 14" descr="Glass icon">
            <a:extLst>
              <a:ext uri="{FF2B5EF4-FFF2-40B4-BE49-F238E27FC236}">
                <a16:creationId xmlns:a16="http://schemas.microsoft.com/office/drawing/2014/main" id="{FBFC9385-E01D-4FC5-BA27-8132925624A3}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-46133" t="-12176" r="-46839" b="-20907"/>
          <a:stretch/>
        </p:blipFill>
        <p:spPr>
          <a:xfrm>
            <a:off x="1014254" y="2337296"/>
            <a:ext cx="504000" cy="504000"/>
          </a:xfr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72ED8EC-71D2-4543-A0F0-EE3BBF92F0DA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Observation 1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E0FD3EC-7066-4EE1-99E8-3410E569CC87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>
            <a:normAutofit/>
          </a:bodyPr>
          <a:lstStyle/>
          <a:p>
            <a:r>
              <a:rPr lang="en-US" dirty="0"/>
              <a:t>June exhibited the highest number of average violations of all the months.</a:t>
            </a:r>
          </a:p>
        </p:txBody>
      </p:sp>
      <p:pic>
        <p:nvPicPr>
          <p:cNvPr id="17" name="Picture Placeholder 16" descr="Cloche icon">
            <a:extLst>
              <a:ext uri="{FF2B5EF4-FFF2-40B4-BE49-F238E27FC236}">
                <a16:creationId xmlns:a16="http://schemas.microsoft.com/office/drawing/2014/main" id="{9211FF59-1254-48F6-9792-1AE0523EB93F}"/>
              </a:ext>
            </a:extLst>
          </p:cNvPr>
          <p:cNvPicPr>
            <a:picLocks noGrp="1" noChangeAspect="1"/>
          </p:cNvPicPr>
          <p:nvPr>
            <p:ph type="pic" sz="quarter" idx="46"/>
          </p:nvPr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-11450" t="-26725" r="-11450" b="-48167"/>
          <a:stretch/>
        </p:blipFill>
        <p:spPr>
          <a:xfrm>
            <a:off x="9251413" y="2332432"/>
            <a:ext cx="504000" cy="504000"/>
          </a:xfr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490247B-1801-406D-84B0-13D91AA0A0D5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/>
              <a:t>Observation 2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049704E-C70E-4F97-B41A-FDBD01602DBB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>
            <a:normAutofit/>
          </a:bodyPr>
          <a:lstStyle/>
          <a:p>
            <a:r>
              <a:rPr lang="en-US" dirty="0"/>
              <a:t>November showed the lowest average of violations.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BB4CA8-B002-4DDD-8BB6-E512F24E3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0</a:t>
            </a:r>
            <a:fld id="{F470E458-E7C2-4395-B75D-476A174CEE45}" type="slidenum">
              <a:rPr lang="en-US" smtClean="0"/>
              <a:t>11</a:t>
            </a:fld>
            <a:endParaRPr lang="en-US" dirty="0"/>
          </a:p>
        </p:txBody>
      </p:sp>
      <p:pic>
        <p:nvPicPr>
          <p:cNvPr id="12" name="Picture Placeholder 11" descr="A close up of a logo&#10;&#10;Description automatically generated">
            <a:extLst>
              <a:ext uri="{FF2B5EF4-FFF2-40B4-BE49-F238E27FC236}">
                <a16:creationId xmlns:a16="http://schemas.microsoft.com/office/drawing/2014/main" id="{FCAA5449-2C2C-4B24-8D4E-288D3B0BA272}"/>
              </a:ext>
            </a:extLst>
          </p:cNvPr>
          <p:cNvPicPr>
            <a:picLocks noGrp="1" noChangeAspect="1"/>
          </p:cNvPicPr>
          <p:nvPr>
            <p:ph type="pic" sz="quarter" idx="57"/>
          </p:nvPr>
        </p:nvPicPr>
        <p:blipFill>
          <a:blip r:embed="rId7"/>
          <a:srcRect t="3430" b="343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1534137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7F56EA8-E044-4CC4-B513-B26BD95076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smaller you are the harder you fall!</a:t>
            </a:r>
          </a:p>
        </p:txBody>
      </p:sp>
      <p:pic>
        <p:nvPicPr>
          <p:cNvPr id="15" name="Picture Placeholder 14" descr="Glass icon">
            <a:extLst>
              <a:ext uri="{FF2B5EF4-FFF2-40B4-BE49-F238E27FC236}">
                <a16:creationId xmlns:a16="http://schemas.microsoft.com/office/drawing/2014/main" id="{FBFC9385-E01D-4FC5-BA27-8132925624A3}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-46133" t="-12176" r="-46839" b="-20907"/>
          <a:stretch/>
        </p:blipFill>
        <p:spPr>
          <a:xfrm>
            <a:off x="1014254" y="2337296"/>
            <a:ext cx="504000" cy="504000"/>
          </a:xfr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72ED8EC-71D2-4543-A0F0-EE3BBF92F0DA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Observation 1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E0FD3EC-7066-4EE1-99E8-3410E569CC87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>
            <a:normAutofit/>
          </a:bodyPr>
          <a:lstStyle/>
          <a:p>
            <a:r>
              <a:rPr lang="en-US" dirty="0"/>
              <a:t>Smaller restaurants with seating capacity of 1-30 seats had the largest number of health violations.</a:t>
            </a:r>
          </a:p>
        </p:txBody>
      </p:sp>
      <p:pic>
        <p:nvPicPr>
          <p:cNvPr id="17" name="Picture Placeholder 16" descr="Cloche icon">
            <a:extLst>
              <a:ext uri="{FF2B5EF4-FFF2-40B4-BE49-F238E27FC236}">
                <a16:creationId xmlns:a16="http://schemas.microsoft.com/office/drawing/2014/main" id="{9211FF59-1254-48F6-9792-1AE0523EB93F}"/>
              </a:ext>
            </a:extLst>
          </p:cNvPr>
          <p:cNvPicPr>
            <a:picLocks noGrp="1" noChangeAspect="1"/>
          </p:cNvPicPr>
          <p:nvPr>
            <p:ph type="pic" sz="quarter" idx="46"/>
          </p:nvPr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-11450" t="-26725" r="-11450" b="-48167"/>
          <a:stretch/>
        </p:blipFill>
        <p:spPr>
          <a:xfrm>
            <a:off x="9251413" y="2332432"/>
            <a:ext cx="504000" cy="504000"/>
          </a:xfr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490247B-1801-406D-84B0-13D91AA0A0D5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/>
              <a:t>Observation 2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049704E-C70E-4F97-B41A-FDBD01602DBB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>
            <a:normAutofit/>
          </a:bodyPr>
          <a:lstStyle/>
          <a:p>
            <a:r>
              <a:rPr lang="en-US" dirty="0"/>
              <a:t>Conversely, larger restaurants with 151 or more seats exhibited the lowest number of violations in the 4-year span.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BB4CA8-B002-4DDD-8BB6-E512F24E3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0</a:t>
            </a:r>
            <a:fld id="{F470E458-E7C2-4395-B75D-476A174CEE45}" type="slidenum">
              <a:rPr lang="en-US" smtClean="0"/>
              <a:t>12</a:t>
            </a:fld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0B369F25-5024-4FE0-BF5D-0A45B037EAD6}"/>
              </a:ext>
            </a:extLst>
          </p:cNvPr>
          <p:cNvSpPr>
            <a:spLocks noGrp="1"/>
          </p:cNvSpPr>
          <p:nvPr>
            <p:ph type="pic" sz="quarter" idx="57"/>
          </p:nvPr>
        </p:nvSpPr>
        <p:spPr/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8F1A221-CDC8-4C44-88E1-5D9E5BF0CD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8291" y="1989307"/>
            <a:ext cx="4174850" cy="2788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77556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7F56EA8-E044-4CC4-B513-B26BD95076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Dodger blues!</a:t>
            </a:r>
          </a:p>
        </p:txBody>
      </p:sp>
      <p:pic>
        <p:nvPicPr>
          <p:cNvPr id="15" name="Picture Placeholder 14" descr="Glass icon">
            <a:extLst>
              <a:ext uri="{FF2B5EF4-FFF2-40B4-BE49-F238E27FC236}">
                <a16:creationId xmlns:a16="http://schemas.microsoft.com/office/drawing/2014/main" id="{FBFC9385-E01D-4FC5-BA27-8132925624A3}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-46133" t="-12176" r="-46839" b="-20907"/>
          <a:stretch/>
        </p:blipFill>
        <p:spPr>
          <a:xfrm>
            <a:off x="1014254" y="2337296"/>
            <a:ext cx="504000" cy="504000"/>
          </a:xfr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72ED8EC-71D2-4543-A0F0-EE3BBF92F0DA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Observation 1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E0FD3EC-7066-4EE1-99E8-3410E569CC87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>
            <a:normAutofit/>
          </a:bodyPr>
          <a:lstStyle/>
          <a:p>
            <a:r>
              <a:rPr lang="en-US" dirty="0"/>
              <a:t>Sporting event facilities that serve large crowds had the largest number of health violations.</a:t>
            </a:r>
          </a:p>
        </p:txBody>
      </p:sp>
      <p:pic>
        <p:nvPicPr>
          <p:cNvPr id="17" name="Picture Placeholder 16" descr="Cloche icon">
            <a:extLst>
              <a:ext uri="{FF2B5EF4-FFF2-40B4-BE49-F238E27FC236}">
                <a16:creationId xmlns:a16="http://schemas.microsoft.com/office/drawing/2014/main" id="{9211FF59-1254-48F6-9792-1AE0523EB93F}"/>
              </a:ext>
            </a:extLst>
          </p:cNvPr>
          <p:cNvPicPr>
            <a:picLocks noGrp="1" noChangeAspect="1"/>
          </p:cNvPicPr>
          <p:nvPr>
            <p:ph type="pic" sz="quarter" idx="46"/>
          </p:nvPr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-11450" t="-26725" r="-11450" b="-48167"/>
          <a:stretch/>
        </p:blipFill>
        <p:spPr>
          <a:xfrm>
            <a:off x="9251413" y="2332432"/>
            <a:ext cx="504000" cy="504000"/>
          </a:xfr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490247B-1801-406D-84B0-13D91AA0A0D5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/>
              <a:t>Observation 2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049704E-C70E-4F97-B41A-FDBD01602DBB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>
            <a:normAutofit/>
          </a:bodyPr>
          <a:lstStyle/>
          <a:p>
            <a:r>
              <a:rPr lang="en-US" dirty="0"/>
              <a:t>Dodger stadium had the most violations of all the restaurants in LA County.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BB4CA8-B002-4DDD-8BB6-E512F24E3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0</a:t>
            </a:r>
            <a:fld id="{F470E458-E7C2-4395-B75D-476A174CEE45}" type="slidenum">
              <a:rPr lang="en-US" smtClean="0"/>
              <a:t>13</a:t>
            </a:fld>
            <a:endParaRPr lang="en-US" dirty="0"/>
          </a:p>
        </p:txBody>
      </p:sp>
      <p:pic>
        <p:nvPicPr>
          <p:cNvPr id="24" name="Picture Placeholder 23" descr="A screenshot of a cell phone&#10;&#10;Description automatically generated">
            <a:extLst>
              <a:ext uri="{FF2B5EF4-FFF2-40B4-BE49-F238E27FC236}">
                <a16:creationId xmlns:a16="http://schemas.microsoft.com/office/drawing/2014/main" id="{42F6B2DD-4361-4639-9038-031034DBC51F}"/>
              </a:ext>
            </a:extLst>
          </p:cNvPr>
          <p:cNvPicPr>
            <a:picLocks noGrp="1" noChangeAspect="1"/>
          </p:cNvPicPr>
          <p:nvPr>
            <p:ph type="pic" sz="quarter" idx="57"/>
          </p:nvPr>
        </p:nvPicPr>
        <p:blipFill>
          <a:blip r:embed="rId7"/>
          <a:srcRect l="7374" r="7374"/>
          <a:stretch>
            <a:fillRect/>
          </a:stretch>
        </p:blipFill>
        <p:spPr>
          <a:xfrm>
            <a:off x="3804599" y="1917880"/>
            <a:ext cx="4624417" cy="2844000"/>
          </a:xfrm>
        </p:spPr>
      </p:pic>
    </p:spTree>
    <p:extLst>
      <p:ext uri="{BB962C8B-B14F-4D97-AF65-F5344CB8AC3E}">
        <p14:creationId xmlns:p14="http://schemas.microsoft.com/office/powerpoint/2010/main" val="37707806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7F56EA8-E044-4CC4-B513-B26BD95076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risky proposition!</a:t>
            </a:r>
          </a:p>
        </p:txBody>
      </p:sp>
      <p:pic>
        <p:nvPicPr>
          <p:cNvPr id="15" name="Picture Placeholder 14" descr="Glass icon">
            <a:extLst>
              <a:ext uri="{FF2B5EF4-FFF2-40B4-BE49-F238E27FC236}">
                <a16:creationId xmlns:a16="http://schemas.microsoft.com/office/drawing/2014/main" id="{FBFC9385-E01D-4FC5-BA27-8132925624A3}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-46133" t="-12176" r="-46839" b="-20907"/>
          <a:stretch/>
        </p:blipFill>
        <p:spPr>
          <a:xfrm>
            <a:off x="1014254" y="2337296"/>
            <a:ext cx="504000" cy="504000"/>
          </a:xfr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72ED8EC-71D2-4543-A0F0-EE3BBF92F0DA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Observation 1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E0FD3EC-7066-4EE1-99E8-3410E569CC87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>
            <a:normAutofit/>
          </a:bodyPr>
          <a:lstStyle/>
          <a:p>
            <a:r>
              <a:rPr lang="en-US" dirty="0"/>
              <a:t>Sporting event facilities that serve large crowds have higher risk of committing violations.</a:t>
            </a:r>
          </a:p>
        </p:txBody>
      </p:sp>
      <p:pic>
        <p:nvPicPr>
          <p:cNvPr id="17" name="Picture Placeholder 16" descr="Cloche icon">
            <a:extLst>
              <a:ext uri="{FF2B5EF4-FFF2-40B4-BE49-F238E27FC236}">
                <a16:creationId xmlns:a16="http://schemas.microsoft.com/office/drawing/2014/main" id="{9211FF59-1254-48F6-9792-1AE0523EB93F}"/>
              </a:ext>
            </a:extLst>
          </p:cNvPr>
          <p:cNvPicPr>
            <a:picLocks noGrp="1" noChangeAspect="1"/>
          </p:cNvPicPr>
          <p:nvPr>
            <p:ph type="pic" sz="quarter" idx="46"/>
          </p:nvPr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-11450" t="-26725" r="-11450" b="-48167"/>
          <a:stretch/>
        </p:blipFill>
        <p:spPr>
          <a:xfrm>
            <a:off x="9251413" y="2332432"/>
            <a:ext cx="504000" cy="504000"/>
          </a:xfr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490247B-1801-406D-84B0-13D91AA0A0D5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/>
              <a:t>Observation 2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049704E-C70E-4F97-B41A-FDBD01602DBB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>
            <a:normAutofit/>
          </a:bodyPr>
          <a:lstStyle/>
          <a:p>
            <a:r>
              <a:rPr lang="en-US" dirty="0"/>
              <a:t>Coffee Bean was the safest establishment against health violations.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BB4CA8-B002-4DDD-8BB6-E512F24E3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0</a:t>
            </a:r>
            <a:fld id="{F470E458-E7C2-4395-B75D-476A174CEE45}" type="slidenum">
              <a:rPr lang="en-US" smtClean="0"/>
              <a:t>14</a:t>
            </a:fld>
            <a:endParaRPr lang="en-US" dirty="0"/>
          </a:p>
        </p:txBody>
      </p:sp>
      <p:pic>
        <p:nvPicPr>
          <p:cNvPr id="16" name="Picture Placeholder 15" descr="A screenshot of a cell phone&#10;&#10;Description automatically generated">
            <a:extLst>
              <a:ext uri="{FF2B5EF4-FFF2-40B4-BE49-F238E27FC236}">
                <a16:creationId xmlns:a16="http://schemas.microsoft.com/office/drawing/2014/main" id="{942A0C3A-8A3B-426F-98EC-61CEEEEE77A4}"/>
              </a:ext>
            </a:extLst>
          </p:cNvPr>
          <p:cNvPicPr>
            <a:picLocks noGrp="1" noChangeAspect="1"/>
          </p:cNvPicPr>
          <p:nvPr>
            <p:ph type="pic" sz="quarter" idx="57"/>
          </p:nvPr>
        </p:nvPicPr>
        <p:blipFill>
          <a:blip r:embed="rId7"/>
          <a:srcRect l="10250" r="10250"/>
          <a:stretch>
            <a:fillRect/>
          </a:stretch>
        </p:blipFill>
        <p:spPr>
          <a:xfrm>
            <a:off x="3759740" y="1911485"/>
            <a:ext cx="4644958" cy="3020437"/>
          </a:xfrm>
        </p:spPr>
      </p:pic>
    </p:spTree>
    <p:extLst>
      <p:ext uri="{BB962C8B-B14F-4D97-AF65-F5344CB8AC3E}">
        <p14:creationId xmlns:p14="http://schemas.microsoft.com/office/powerpoint/2010/main" val="277731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7F56EA8-E044-4CC4-B513-B26BD95076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Health conscious!</a:t>
            </a:r>
          </a:p>
        </p:txBody>
      </p:sp>
      <p:pic>
        <p:nvPicPr>
          <p:cNvPr id="15" name="Picture Placeholder 14" descr="Glass icon">
            <a:extLst>
              <a:ext uri="{FF2B5EF4-FFF2-40B4-BE49-F238E27FC236}">
                <a16:creationId xmlns:a16="http://schemas.microsoft.com/office/drawing/2014/main" id="{FBFC9385-E01D-4FC5-BA27-8132925624A3}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-46133" t="-12176" r="-46839" b="-20907"/>
          <a:stretch/>
        </p:blipFill>
        <p:spPr>
          <a:xfrm>
            <a:off x="1014254" y="2337296"/>
            <a:ext cx="504000" cy="504000"/>
          </a:xfr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72ED8EC-71D2-4543-A0F0-EE3BBF92F0DA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Observation 1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E0FD3EC-7066-4EE1-99E8-3410E569CC87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average health score for all restaurants inspected was 91.3.</a:t>
            </a:r>
          </a:p>
        </p:txBody>
      </p:sp>
      <p:pic>
        <p:nvPicPr>
          <p:cNvPr id="17" name="Picture Placeholder 16" descr="Cloche icon">
            <a:extLst>
              <a:ext uri="{FF2B5EF4-FFF2-40B4-BE49-F238E27FC236}">
                <a16:creationId xmlns:a16="http://schemas.microsoft.com/office/drawing/2014/main" id="{9211FF59-1254-48F6-9792-1AE0523EB93F}"/>
              </a:ext>
            </a:extLst>
          </p:cNvPr>
          <p:cNvPicPr>
            <a:picLocks noGrp="1" noChangeAspect="1"/>
          </p:cNvPicPr>
          <p:nvPr>
            <p:ph type="pic" sz="quarter" idx="46"/>
          </p:nvPr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-11450" t="-26725" r="-11450" b="-48167"/>
          <a:stretch/>
        </p:blipFill>
        <p:spPr>
          <a:xfrm>
            <a:off x="9251413" y="2332432"/>
            <a:ext cx="504000" cy="504000"/>
          </a:xfr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490247B-1801-406D-84B0-13D91AA0A0D5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/>
              <a:t>Observation 2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049704E-C70E-4F97-B41A-FDBD01602DBB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>
            <a:normAutofit/>
          </a:bodyPr>
          <a:lstStyle/>
          <a:p>
            <a:r>
              <a:rPr lang="en-US" dirty="0"/>
              <a:t>Seating size for restaurant was not a factor in the health score for the restaurant.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BB4CA8-B002-4DDD-8BB6-E512F24E3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0</a:t>
            </a:r>
            <a:fld id="{F470E458-E7C2-4395-B75D-476A174CEE45}" type="slidenum">
              <a:rPr lang="en-US" smtClean="0"/>
              <a:t>15</a:t>
            </a:fld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5206C02C-EC05-4C39-AA89-E5DF5F50CAFC}"/>
              </a:ext>
            </a:extLst>
          </p:cNvPr>
          <p:cNvSpPr>
            <a:spLocks noGrp="1"/>
          </p:cNvSpPr>
          <p:nvPr>
            <p:ph type="pic" sz="quarter" idx="57"/>
          </p:nvPr>
        </p:nvSpPr>
        <p:spPr/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FEFC51E3-6413-426B-9047-276A245F30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3167" y="2037944"/>
            <a:ext cx="3886200" cy="2760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40688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1C353B-B4F8-4BE2-AAFA-68505EFD9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did we learn?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5E27CE7C-5BD9-4B85-86E7-5792386CDCD5}"/>
              </a:ext>
            </a:extLst>
          </p:cNvPr>
          <p:cNvSpPr>
            <a:spLocks noGrp="1"/>
          </p:cNvSpPr>
          <p:nvPr>
            <p:ph type="subTitle" idx="15"/>
          </p:nvPr>
        </p:nvSpPr>
        <p:spPr/>
        <p:txBody>
          <a:bodyPr/>
          <a:lstStyle/>
          <a:p>
            <a:r>
              <a:rPr lang="en-US" dirty="0"/>
              <a:t>The data provided some interesting insights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73D73B8-0159-4360-B763-76EC22663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0</a:t>
            </a:r>
            <a:fld id="{F470E458-E7C2-4395-B75D-476A174CEE45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50381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C464C-DCD9-4842-AC70-1334BEF57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7FE9D3-D856-47C4-86AC-8C47A5515F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85361" y="2114729"/>
            <a:ext cx="5533990" cy="3712755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Although we had to change focus of original idea, we learned a lot about some characteristics of restaurants that commit the most and least violations.</a:t>
            </a:r>
          </a:p>
          <a:p>
            <a:r>
              <a:rPr lang="en-US" dirty="0"/>
              <a:t>We also learned that eating at a sporting event might not be a good idea.</a:t>
            </a:r>
          </a:p>
          <a:p>
            <a:r>
              <a:rPr lang="en-US" dirty="0"/>
              <a:t>There’s a lot more exploration through advanced statistical analysis to find correlations!</a:t>
            </a:r>
          </a:p>
          <a:p>
            <a:r>
              <a:rPr lang="en-US" dirty="0"/>
              <a:t>Link local demographic data and geographic data, we can do factor analysis to find unobserved variables among various restaurants. </a:t>
            </a:r>
          </a:p>
          <a:p>
            <a:r>
              <a:rPr lang="en-US" dirty="0"/>
              <a:t>By conducting a survey to get consumer perception, we can do hierarchical regression to find more correlations with health inspections.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39EBD6-39BC-4CB1-B4BC-1F2F68882A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0E458-E7C2-4395-B75D-476A174CEE45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71047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E4C0176-F748-42D4-A25B-71F0C054D3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6" y="757392"/>
            <a:ext cx="10515600" cy="704696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r>
              <a:rPr lang="en-US" sz="3600">
                <a:solidFill>
                  <a:schemeClr val="tx1"/>
                </a:solidFill>
              </a:rPr>
              <a:t>THANK YOU!</a:t>
            </a:r>
          </a:p>
        </p:txBody>
      </p:sp>
      <p:sp>
        <p:nvSpPr>
          <p:cNvPr id="22" name="Slide Number Placeholder 2">
            <a:extLst>
              <a:ext uri="{FF2B5EF4-FFF2-40B4-BE49-F238E27FC236}">
                <a16:creationId xmlns:a16="http://schemas.microsoft.com/office/drawing/2014/main" id="{C3FF2568-E8DF-4854-A063-488F9706E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42882" y="5976001"/>
            <a:ext cx="366756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F470E458-E7C2-4395-B75D-476A174CEE45}" type="slidenum">
              <a:rPr lang="en-US" noProof="0" smtClean="0"/>
              <a:pPr>
                <a:spcAft>
                  <a:spcPts val="600"/>
                </a:spcAft>
              </a:pPr>
              <a:t>18</a:t>
            </a:fld>
            <a:endParaRPr lang="en-US" noProof="0"/>
          </a:p>
        </p:txBody>
      </p:sp>
      <p:pic>
        <p:nvPicPr>
          <p:cNvPr id="17" name="Graphic 16" descr="Clapping hands">
            <a:extLst>
              <a:ext uri="{FF2B5EF4-FFF2-40B4-BE49-F238E27FC236}">
                <a16:creationId xmlns:a16="http://schemas.microsoft.com/office/drawing/2014/main" id="{84E740AA-41CD-4BD5-A739-82F08C2B43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20812" y="1825625"/>
            <a:ext cx="4150376" cy="4150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8092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98DCA46-603B-4178-8707-30E192CE6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6" y="757392"/>
            <a:ext cx="10515600" cy="704696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r>
              <a:rPr lang="en-US" sz="3600">
                <a:solidFill>
                  <a:schemeClr val="tx1"/>
                </a:solidFill>
              </a:rPr>
              <a:t>Q&amp;A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F9BD501-882A-43F3-9632-90172CA489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42882" y="5976001"/>
            <a:ext cx="366756" cy="365125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F470E458-E7C2-4395-B75D-476A174CEE45}" type="slidenum">
              <a:rPr lang="en-US" sz="1000" smtClean="0">
                <a:solidFill>
                  <a:schemeClr val="tx1"/>
                </a:solidFill>
              </a:rPr>
              <a:pPr>
                <a:spcAft>
                  <a:spcPts val="600"/>
                </a:spcAft>
              </a:pPr>
              <a:t>19</a:t>
            </a:fld>
            <a:endParaRPr lang="en-US" sz="1000">
              <a:solidFill>
                <a:schemeClr val="tx1"/>
              </a:solidFill>
            </a:endParaRPr>
          </a:p>
        </p:txBody>
      </p:sp>
      <p:pic>
        <p:nvPicPr>
          <p:cNvPr id="6" name="Graphic 5" descr="Questions">
            <a:extLst>
              <a:ext uri="{FF2B5EF4-FFF2-40B4-BE49-F238E27FC236}">
                <a16:creationId xmlns:a16="http://schemas.microsoft.com/office/drawing/2014/main" id="{9E159956-39B8-47B3-8F3B-0BFE246636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20812" y="1825625"/>
            <a:ext cx="4150376" cy="4150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823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97C49D-C8E2-41F0-98F7-6C47DD5F8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 3 MEMBERS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35DD3624-5E2E-4149-8C49-0CCB8017D44E}"/>
              </a:ext>
            </a:extLst>
          </p:cNvPr>
          <p:cNvSpPr>
            <a:spLocks noGrp="1"/>
          </p:cNvSpPr>
          <p:nvPr>
            <p:ph type="subTitle" idx="15"/>
          </p:nvPr>
        </p:nvSpPr>
        <p:spPr/>
        <p:txBody>
          <a:bodyPr/>
          <a:lstStyle/>
          <a:p>
            <a:r>
              <a:rPr lang="en-US" dirty="0"/>
              <a:t>#Team3Rocks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E0A84A6-1EE2-4793-A5F3-12361AD24648}"/>
              </a:ext>
            </a:extLst>
          </p:cNvPr>
          <p:cNvSpPr>
            <a:spLocks noGrp="1"/>
          </p:cNvSpPr>
          <p:nvPr>
            <p:ph type="body" sz="half" idx="34"/>
          </p:nvPr>
        </p:nvSpPr>
        <p:spPr/>
        <p:txBody>
          <a:bodyPr/>
          <a:lstStyle/>
          <a:p>
            <a:r>
              <a:rPr lang="en-US" dirty="0"/>
              <a:t>Allison Hsu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679E4AF-C234-4DCE-A0B5-C8F929392474}"/>
              </a:ext>
            </a:extLst>
          </p:cNvPr>
          <p:cNvSpPr>
            <a:spLocks noGrp="1"/>
          </p:cNvSpPr>
          <p:nvPr>
            <p:ph type="body" sz="half" idx="66"/>
          </p:nvPr>
        </p:nvSpPr>
        <p:spPr/>
        <p:txBody>
          <a:bodyPr/>
          <a:lstStyle/>
          <a:p>
            <a:r>
              <a:rPr lang="en-US" dirty="0"/>
              <a:t>Data Analyst Whiz!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244963F-D949-4524-9472-569AC6CF9F24}"/>
              </a:ext>
            </a:extLst>
          </p:cNvPr>
          <p:cNvSpPr>
            <a:spLocks noGrp="1"/>
          </p:cNvSpPr>
          <p:nvPr>
            <p:ph type="body" sz="half" idx="70"/>
          </p:nvPr>
        </p:nvSpPr>
        <p:spPr>
          <a:xfrm>
            <a:off x="5853974" y="2506566"/>
            <a:ext cx="1993392" cy="692969"/>
          </a:xfrm>
        </p:spPr>
        <p:txBody>
          <a:bodyPr/>
          <a:lstStyle/>
          <a:p>
            <a:r>
              <a:rPr lang="en-US" dirty="0"/>
              <a:t>Maritza Lopez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F10B1A0-4D88-4A60-A9AB-F3B1B8A7B6F0}"/>
              </a:ext>
            </a:extLst>
          </p:cNvPr>
          <p:cNvSpPr>
            <a:spLocks noGrp="1"/>
          </p:cNvSpPr>
          <p:nvPr>
            <p:ph type="body" sz="half" idx="72"/>
          </p:nvPr>
        </p:nvSpPr>
        <p:spPr/>
        <p:txBody>
          <a:bodyPr/>
          <a:lstStyle/>
          <a:p>
            <a:r>
              <a:rPr lang="en-US" dirty="0"/>
              <a:t>Data Analyst Prodigy!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4C9D3548-8585-44DC-982C-58FF10C87C7D}"/>
              </a:ext>
            </a:extLst>
          </p:cNvPr>
          <p:cNvSpPr>
            <a:spLocks noGrp="1"/>
          </p:cNvSpPr>
          <p:nvPr>
            <p:ph type="body" sz="half" idx="76"/>
          </p:nvPr>
        </p:nvSpPr>
        <p:spPr/>
        <p:txBody>
          <a:bodyPr/>
          <a:lstStyle/>
          <a:p>
            <a:r>
              <a:rPr lang="en-US" dirty="0" err="1"/>
              <a:t>Binqian</a:t>
            </a:r>
            <a:r>
              <a:rPr lang="en-US" dirty="0"/>
              <a:t> Gao “Jessica”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F72BEE87-1B7A-4057-B7D8-C16B5198BF8B}"/>
              </a:ext>
            </a:extLst>
          </p:cNvPr>
          <p:cNvSpPr>
            <a:spLocks noGrp="1"/>
          </p:cNvSpPr>
          <p:nvPr>
            <p:ph type="body" sz="half" idx="78"/>
          </p:nvPr>
        </p:nvSpPr>
        <p:spPr/>
        <p:txBody>
          <a:bodyPr/>
          <a:lstStyle/>
          <a:p>
            <a:r>
              <a:rPr lang="en-US" dirty="0"/>
              <a:t>Data Analyst Einstein!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800A375-222C-4905-B9C3-C452F1CC48DB}"/>
              </a:ext>
            </a:extLst>
          </p:cNvPr>
          <p:cNvSpPr>
            <a:spLocks noGrp="1"/>
          </p:cNvSpPr>
          <p:nvPr>
            <p:ph type="body" sz="half" idx="73"/>
          </p:nvPr>
        </p:nvSpPr>
        <p:spPr>
          <a:xfrm>
            <a:off x="5853974" y="4253710"/>
            <a:ext cx="1993392" cy="692969"/>
          </a:xfrm>
        </p:spPr>
        <p:txBody>
          <a:bodyPr/>
          <a:lstStyle/>
          <a:p>
            <a:r>
              <a:rPr lang="en-US" dirty="0"/>
              <a:t>Orlando Lepe 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781FC90-45BE-40D9-8EC9-850BD037D3C0}"/>
              </a:ext>
            </a:extLst>
          </p:cNvPr>
          <p:cNvSpPr>
            <a:spLocks noGrp="1"/>
          </p:cNvSpPr>
          <p:nvPr>
            <p:ph type="body" sz="half" idx="75"/>
          </p:nvPr>
        </p:nvSpPr>
        <p:spPr/>
        <p:txBody>
          <a:bodyPr/>
          <a:lstStyle/>
          <a:p>
            <a:r>
              <a:rPr lang="en-US" dirty="0"/>
              <a:t>Data Analyst in training!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7FD2D7-ACB1-4AE4-974A-496173D118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0E458-E7C2-4395-B75D-476A174CEE45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26" name="Picture Placeholder 25" descr="Statistics">
            <a:extLst>
              <a:ext uri="{FF2B5EF4-FFF2-40B4-BE49-F238E27FC236}">
                <a16:creationId xmlns:a16="http://schemas.microsoft.com/office/drawing/2014/main" id="{B461B5DD-729E-47C0-B253-A96E506E8AE4}"/>
              </a:ext>
            </a:extLst>
          </p:cNvPr>
          <p:cNvPicPr>
            <a:picLocks noGrp="1" noChangeAspect="1"/>
          </p:cNvPicPr>
          <p:nvPr>
            <p:ph type="pic" sz="quarter" idx="82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/>
      </p:pic>
      <p:pic>
        <p:nvPicPr>
          <p:cNvPr id="30" name="Picture Placeholder 29" descr="Head with gears">
            <a:extLst>
              <a:ext uri="{FF2B5EF4-FFF2-40B4-BE49-F238E27FC236}">
                <a16:creationId xmlns:a16="http://schemas.microsoft.com/office/drawing/2014/main" id="{872E894E-3F3B-43C5-A435-880114666A21}"/>
              </a:ext>
            </a:extLst>
          </p:cNvPr>
          <p:cNvPicPr>
            <a:picLocks noGrp="1" noChangeAspect="1"/>
          </p:cNvPicPr>
          <p:nvPr>
            <p:ph type="pic" sz="quarter" idx="86"/>
          </p:nvPr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t="72" b="72"/>
          <a:stretch>
            <a:fillRect/>
          </a:stretch>
        </p:blipFill>
        <p:spPr>
          <a:xfrm>
            <a:off x="4586273" y="2398030"/>
            <a:ext cx="1098000" cy="1098000"/>
          </a:xfrm>
        </p:spPr>
      </p:pic>
      <p:pic>
        <p:nvPicPr>
          <p:cNvPr id="34" name="Picture Placeholder 33" descr="Lightbulb">
            <a:extLst>
              <a:ext uri="{FF2B5EF4-FFF2-40B4-BE49-F238E27FC236}">
                <a16:creationId xmlns:a16="http://schemas.microsoft.com/office/drawing/2014/main" id="{535055A1-F3CD-4F28-B989-5268BD9AC979}"/>
              </a:ext>
            </a:extLst>
          </p:cNvPr>
          <p:cNvPicPr>
            <a:picLocks noGrp="1" noChangeAspect="1"/>
          </p:cNvPicPr>
          <p:nvPr>
            <p:ph type="pic" sz="quarter" idx="84"/>
          </p:nvPr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 t="72" b="72"/>
          <a:stretch>
            <a:fillRect/>
          </a:stretch>
        </p:blipFill>
        <p:spPr/>
      </p:pic>
      <p:pic>
        <p:nvPicPr>
          <p:cNvPr id="45" name="Picture Placeholder 44" descr="Bar chart RTL">
            <a:extLst>
              <a:ext uri="{FF2B5EF4-FFF2-40B4-BE49-F238E27FC236}">
                <a16:creationId xmlns:a16="http://schemas.microsoft.com/office/drawing/2014/main" id="{E756C9E7-23F3-4058-9CE3-63B67648BA1B}"/>
              </a:ext>
            </a:extLst>
          </p:cNvPr>
          <p:cNvPicPr>
            <a:picLocks noGrp="1" noChangeAspect="1"/>
          </p:cNvPicPr>
          <p:nvPr>
            <p:ph type="pic" sz="quarter" idx="87"/>
          </p:nvPr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72" r="72"/>
          <a:stretch>
            <a:fillRect/>
          </a:stretch>
        </p:blipFill>
        <p:spPr>
          <a:xfrm>
            <a:off x="4589171" y="4145174"/>
            <a:ext cx="1098000" cy="1098000"/>
          </a:xfrm>
        </p:spPr>
      </p:pic>
    </p:spTree>
    <p:extLst>
      <p:ext uri="{BB962C8B-B14F-4D97-AF65-F5344CB8AC3E}">
        <p14:creationId xmlns:p14="http://schemas.microsoft.com/office/powerpoint/2010/main" val="20074386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FC0C4-7B6C-4E9A-8274-2FC40023F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Original Project Hypothesis: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5A4E51-65D1-4F1C-B66B-51A1E5DC03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49" y="2417946"/>
            <a:ext cx="4503771" cy="3923180"/>
          </a:xfrm>
        </p:spPr>
        <p:txBody>
          <a:bodyPr>
            <a:normAutofit fontScale="92500" lnSpcReduction="20000"/>
          </a:bodyPr>
          <a:lstStyle/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US" dirty="0"/>
              <a:t>Is there a correlation between star rating and health violations?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US" dirty="0"/>
              <a:t>Do high starred restaurants show higher propensity for health violations?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US" dirty="0"/>
              <a:t>Do lower starred restaurants show a higher rate of health violations in comparison to higher starred restaurants?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US" dirty="0"/>
              <a:t>What areas in the County have higher propensity of health violations in restaurants?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US" dirty="0"/>
              <a:t>What type of restaurants, Mexican, Chinese, American, etc. show higher/lower health violations?</a:t>
            </a:r>
          </a:p>
          <a:p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9C25A8-B8DD-4EB6-91B0-C2BB5DA7F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42882" y="5976001"/>
            <a:ext cx="366756" cy="365125"/>
          </a:xfrm>
        </p:spPr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0</a:t>
            </a:r>
            <a:fld id="{F470E458-E7C2-4395-B75D-476A174CEE45}" type="slidenum">
              <a:rPr lang="en-US" smtClean="0">
                <a:solidFill>
                  <a:srgbClr val="FFFFFF"/>
                </a:solidFill>
              </a:rPr>
              <a:pPr/>
              <a:t>3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37189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0FF02-C55C-4A6B-AF02-6DB462D7D0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6631" y="1030515"/>
            <a:ext cx="5292000" cy="885315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r>
              <a:rPr lang="en-US" sz="3600" dirty="0">
                <a:solidFill>
                  <a:schemeClr val="tx1"/>
                </a:solidFill>
              </a:rPr>
              <a:t>It’s all about the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959B0A-E19C-45C1-981D-1B62B169FB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42882" y="5976001"/>
            <a:ext cx="366756" cy="365125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sz="1000">
                <a:solidFill>
                  <a:schemeClr val="tx1"/>
                </a:solidFill>
              </a:rPr>
              <a:t>0</a:t>
            </a:r>
            <a:fld id="{F470E458-E7C2-4395-B75D-476A174CEE45}" type="slidenum">
              <a:rPr lang="en-US" sz="1000" smtClean="0">
                <a:solidFill>
                  <a:schemeClr val="tx1"/>
                </a:solidFill>
              </a:rPr>
              <a:pPr>
                <a:spcAft>
                  <a:spcPts val="600"/>
                </a:spcAft>
              </a:pPr>
              <a:t>4</a:t>
            </a:fld>
            <a:endParaRPr lang="en-US" sz="1000">
              <a:solidFill>
                <a:schemeClr val="tx1"/>
              </a:solidFill>
            </a:endParaRP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8D9BCB0D-501F-465E-A335-07C2579FD81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29690719"/>
              </p:ext>
            </p:extLst>
          </p:nvPr>
        </p:nvGraphicFramePr>
        <p:xfrm>
          <a:off x="5985361" y="2114730"/>
          <a:ext cx="5533990" cy="29979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9842310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D8F39A-E118-43F8-815F-43859C4AC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Issues with our data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0CF1DCA-E4B9-4FEB-8B5A-00A83758B7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82" y="2212179"/>
            <a:ext cx="5533990" cy="2996983"/>
          </a:xfrm>
        </p:spPr>
        <p:txBody>
          <a:bodyPr>
            <a:normAutofit fontScale="92500"/>
          </a:bodyPr>
          <a:lstStyle/>
          <a:p>
            <a:r>
              <a:rPr lang="en-US" dirty="0"/>
              <a:t>Yelp API only allowed for 50 restaurant data per pull.</a:t>
            </a:r>
          </a:p>
          <a:p>
            <a:r>
              <a:rPr lang="en-US" dirty="0"/>
              <a:t>Limited our ability to do a thorough analysis.</a:t>
            </a:r>
          </a:p>
          <a:p>
            <a:r>
              <a:rPr lang="en-US" dirty="0"/>
              <a:t>We contemplated using Google places data, but matching restaurants from two data sets would be  too cumbersome for scope of project.</a:t>
            </a:r>
          </a:p>
          <a:p>
            <a:r>
              <a:rPr lang="en-US" dirty="0"/>
              <a:t>Decided to change course of project and only relied on LA County data for analysis.</a:t>
            </a:r>
          </a:p>
          <a:p>
            <a:pPr marL="1800" indent="0">
              <a:buNone/>
            </a:pP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3CEC3D2-2C7A-4B7D-AE77-495AD272E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0</a:t>
            </a:r>
            <a:fld id="{F470E458-E7C2-4395-B75D-476A174CEE45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43375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E4C0176-F748-42D4-A25B-71F0C054D3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6" y="757392"/>
            <a:ext cx="10515600" cy="704696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r>
              <a:rPr lang="en-US" sz="3600" dirty="0">
                <a:solidFill>
                  <a:schemeClr val="tx1"/>
                </a:solidFill>
              </a:rPr>
              <a:t>Yelp API Issues</a:t>
            </a:r>
          </a:p>
        </p:txBody>
      </p:sp>
      <p:sp>
        <p:nvSpPr>
          <p:cNvPr id="22" name="Slide Number Placeholder 2">
            <a:extLst>
              <a:ext uri="{FF2B5EF4-FFF2-40B4-BE49-F238E27FC236}">
                <a16:creationId xmlns:a16="http://schemas.microsoft.com/office/drawing/2014/main" id="{C3FF2568-E8DF-4854-A063-488F9706E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42882" y="5976001"/>
            <a:ext cx="366756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F470E458-E7C2-4395-B75D-476A174CEE45}" type="slidenum">
              <a:rPr lang="en-US" noProof="0" smtClean="0"/>
              <a:pPr>
                <a:spcAft>
                  <a:spcPts val="600"/>
                </a:spcAft>
              </a:pPr>
              <a:t>6</a:t>
            </a:fld>
            <a:endParaRPr lang="en-US" noProof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B720FA8-981F-4661-A8A4-09576FC4B9DD}"/>
              </a:ext>
            </a:extLst>
          </p:cNvPr>
          <p:cNvSpPr/>
          <p:nvPr/>
        </p:nvSpPr>
        <p:spPr>
          <a:xfrm>
            <a:off x="3934838" y="1780162"/>
            <a:ext cx="5209162" cy="4401205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r>
              <a:rPr lang="en-US" sz="1400" dirty="0"/>
              <a:t>{</a:t>
            </a:r>
          </a:p>
          <a:p>
            <a:r>
              <a:rPr lang="en-US" sz="1400" dirty="0"/>
              <a:t>   "</a:t>
            </a:r>
            <a:r>
              <a:rPr lang="en-US" sz="1400" dirty="0" err="1"/>
              <a:t>cell_type</a:t>
            </a:r>
            <a:r>
              <a:rPr lang="en-US" sz="1400" dirty="0"/>
              <a:t>": "code",</a:t>
            </a:r>
          </a:p>
          <a:p>
            <a:r>
              <a:rPr lang="en-US" sz="1400" dirty="0"/>
              <a:t>   "</a:t>
            </a:r>
            <a:r>
              <a:rPr lang="en-US" sz="1400" dirty="0" err="1"/>
              <a:t>execution_count</a:t>
            </a:r>
            <a:r>
              <a:rPr lang="en-US" sz="1400" dirty="0"/>
              <a:t>": 14,</a:t>
            </a:r>
          </a:p>
          <a:p>
            <a:r>
              <a:rPr lang="en-US" sz="1400" dirty="0"/>
              <a:t>   "metadata": {},</a:t>
            </a:r>
          </a:p>
          <a:p>
            <a:r>
              <a:rPr lang="en-US" sz="1400" dirty="0"/>
              <a:t>   "outputs": [</a:t>
            </a:r>
          </a:p>
          <a:p>
            <a:r>
              <a:rPr lang="en-US" sz="1400" dirty="0"/>
              <a:t>    {</a:t>
            </a:r>
          </a:p>
          <a:p>
            <a:r>
              <a:rPr lang="en-US" sz="1400" dirty="0"/>
              <a:t>     "name": "</a:t>
            </a:r>
            <a:r>
              <a:rPr lang="en-US" sz="1400" dirty="0" err="1"/>
              <a:t>stdout</a:t>
            </a:r>
            <a:r>
              <a:rPr lang="en-US" sz="1400" dirty="0"/>
              <a:t>",</a:t>
            </a:r>
          </a:p>
          <a:p>
            <a:r>
              <a:rPr lang="en-US" sz="1400" dirty="0"/>
              <a:t>     "</a:t>
            </a:r>
            <a:r>
              <a:rPr lang="en-US" sz="1400" dirty="0" err="1"/>
              <a:t>output_type</a:t>
            </a:r>
            <a:r>
              <a:rPr lang="en-US" sz="1400" dirty="0"/>
              <a:t>": "stream",</a:t>
            </a:r>
          </a:p>
          <a:p>
            <a:r>
              <a:rPr lang="en-US" sz="1400" dirty="0"/>
              <a:t>     "text": [</a:t>
            </a:r>
          </a:p>
          <a:p>
            <a:r>
              <a:rPr lang="en-US" sz="1400" dirty="0"/>
              <a:t>      "Querying https://api.yelp.com/v3/businesses/search ...\n"</a:t>
            </a:r>
          </a:p>
          <a:p>
            <a:r>
              <a:rPr lang="en-US" sz="1400" dirty="0"/>
              <a:t>     ]</a:t>
            </a:r>
          </a:p>
          <a:p>
            <a:r>
              <a:rPr lang="en-US" sz="1400" dirty="0"/>
              <a:t>    },</a:t>
            </a:r>
          </a:p>
          <a:p>
            <a:r>
              <a:rPr lang="en-US" sz="1400" dirty="0"/>
              <a:t>    {</a:t>
            </a:r>
          </a:p>
          <a:p>
            <a:r>
              <a:rPr lang="en-US" sz="1400" dirty="0"/>
              <a:t>     "data": {</a:t>
            </a:r>
          </a:p>
          <a:p>
            <a:r>
              <a:rPr lang="en-US" sz="1400" dirty="0"/>
              <a:t>      "text/plain": [</a:t>
            </a:r>
          </a:p>
          <a:p>
            <a:r>
              <a:rPr lang="en-US" sz="1400" dirty="0"/>
              <a:t>       "{'error': {'code': 'VALIDATION_ERROR',\n",</a:t>
            </a:r>
          </a:p>
          <a:p>
            <a:r>
              <a:rPr lang="en-US" sz="1400" dirty="0"/>
              <a:t>       "  'description': '300 is greater than the maximum of 50',\n",</a:t>
            </a:r>
          </a:p>
          <a:p>
            <a:r>
              <a:rPr lang="en-US" sz="1400" dirty="0"/>
              <a:t>       "  'field': 'limit',\n",</a:t>
            </a:r>
          </a:p>
          <a:p>
            <a:r>
              <a:rPr lang="en-US" sz="1400" dirty="0"/>
              <a:t>       "  'instance': 300}}"</a:t>
            </a:r>
          </a:p>
          <a:p>
            <a:r>
              <a:rPr lang="en-US" sz="1400" dirty="0"/>
              <a:t>      ]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0F32A5D1-927E-4E23-9E02-D11C7F031475}"/>
                  </a:ext>
                </a:extLst>
              </p14:cNvPr>
              <p14:cNvContentPartPr/>
              <p14:nvPr/>
            </p14:nvContentPartPr>
            <p14:xfrm>
              <a:off x="4426292" y="5298840"/>
              <a:ext cx="4535640" cy="1090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0F32A5D1-927E-4E23-9E02-D11C7F03147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390292" y="5227200"/>
                <a:ext cx="4607280" cy="252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787999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FC0C4-7B6C-4E9A-8274-2FC40023F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Modified Project Hypothesis: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5A4E51-65D1-4F1C-B66B-51A1E5DC03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49" y="2417946"/>
            <a:ext cx="4503771" cy="3923180"/>
          </a:xfrm>
        </p:spPr>
        <p:txBody>
          <a:bodyPr>
            <a:normAutofit/>
          </a:bodyPr>
          <a:lstStyle/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US" dirty="0"/>
              <a:t>How many violations are committed per year?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US" dirty="0"/>
              <a:t>Which month exhibits highest number of violations?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US" dirty="0"/>
              <a:t>Is there correlation between size of the restaurant and propensity to commit violations?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US" dirty="0"/>
              <a:t>Which restaurants commit the highest and lowest violations?</a:t>
            </a:r>
          </a:p>
          <a:p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9C25A8-B8DD-4EB6-91B0-C2BB5DA7F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42882" y="5976001"/>
            <a:ext cx="366756" cy="365125"/>
          </a:xfrm>
        </p:spPr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0</a:t>
            </a:r>
            <a:fld id="{F470E458-E7C2-4395-B75D-476A174CEE45}" type="slidenum">
              <a:rPr lang="en-US" smtClean="0">
                <a:solidFill>
                  <a:srgbClr val="FFFFFF"/>
                </a:solidFill>
              </a:rPr>
              <a:pPr/>
              <a:t>7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8739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4F19DB-AF7B-4BB7-A1D5-A8394B984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get technical!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D99BDFE3-FEDF-425B-A668-58B7892B366E}"/>
              </a:ext>
            </a:extLst>
          </p:cNvPr>
          <p:cNvSpPr>
            <a:spLocks noGrp="1"/>
          </p:cNvSpPr>
          <p:nvPr>
            <p:ph type="subTitle" idx="15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Our team of expert data analysts spent countless hours cleaning and formatting data for a better outcome.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3214D98-2AC9-41D0-953E-F5C86A1A8999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Data Exploration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3CA893-1A8D-418C-B882-5F99B0D8BF6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Through </a:t>
            </a:r>
            <a:r>
              <a:rPr lang="en-US" dirty="0" err="1"/>
              <a:t>Jupyter</a:t>
            </a:r>
            <a:r>
              <a:rPr lang="en-US" dirty="0"/>
              <a:t> notebook we used python and pandas to view data from data sources and determine: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Quality of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Quantity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Relevancy to purpose of project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Completeness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3DAF1EC-5B0D-46F1-B728-F7FE18025A47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/>
              <a:t>Data Cleanup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848E49-5C0B-4587-A31A-E5966059EFA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We used python and pandas to clean and manipulate the data.  We used the following techniques/functions: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Binning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Groupby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Needed to separate market data from data 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Developed new </a:t>
            </a:r>
            <a:r>
              <a:rPr lang="en-US" dirty="0" err="1"/>
              <a:t>dataframes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Loops to run through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29D79A4-609D-40CB-A31C-39255E02AA32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dirty="0"/>
              <a:t>Data Visualization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F77D0CB-EC61-4009-B8D3-FBF56511BC95}"/>
              </a:ext>
            </a:extLst>
          </p:cNvPr>
          <p:cNvSpPr>
            <a:spLocks noGrp="1"/>
          </p:cNvSpPr>
          <p:nvPr>
            <p:ph sz="half" idx="50"/>
          </p:nvPr>
        </p:nvSpPr>
        <p:spPr/>
        <p:txBody>
          <a:bodyPr/>
          <a:lstStyle/>
          <a:p>
            <a:r>
              <a:rPr lang="en-US" dirty="0"/>
              <a:t>Our visualization consisted of using Matplotlib through pandas and python to create the following: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Vertical Bar Charts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Horizontal Bar Charts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DF1EAD-1A34-4983-B8A6-3BD0E7A7E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0</a:t>
            </a:r>
            <a:fld id="{F470E458-E7C2-4395-B75D-476A174CEE45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10130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9C81B0-2191-45BC-9905-2E1C78EB9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data says!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FF3B8616-1339-49B7-9484-5BA1C898AEAA}"/>
              </a:ext>
            </a:extLst>
          </p:cNvPr>
          <p:cNvSpPr>
            <a:spLocks noGrp="1"/>
          </p:cNvSpPr>
          <p:nvPr>
            <p:ph type="subTitle" idx="15"/>
          </p:nvPr>
        </p:nvSpPr>
        <p:spPr/>
        <p:txBody>
          <a:bodyPr>
            <a:normAutofit/>
          </a:bodyPr>
          <a:lstStyle/>
          <a:p>
            <a:r>
              <a:rPr lang="en-US" dirty="0"/>
              <a:t>We learned some interesting facts about LA restaurants!</a:t>
            </a:r>
          </a:p>
        </p:txBody>
      </p:sp>
      <p:pic>
        <p:nvPicPr>
          <p:cNvPr id="21" name="Picture Placeholder 20" descr="Glass icon">
            <a:extLst>
              <a:ext uri="{FF2B5EF4-FFF2-40B4-BE49-F238E27FC236}">
                <a16:creationId xmlns:a16="http://schemas.microsoft.com/office/drawing/2014/main" id="{5210F475-2002-4AE9-A0FF-DCBCA11294CF}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-56449" t="-20014" r="-56449" b="-26812"/>
          <a:stretch/>
        </p:blipFill>
        <p:spPr>
          <a:xfrm>
            <a:off x="1009659" y="2761871"/>
            <a:ext cx="504000" cy="504000"/>
          </a:xfr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B8C2489-4C28-4A80-9F6E-875452B0C83B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2016 was a bad year!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DC39B62-BE54-415D-91D1-F2917B1B10B8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>
            <a:normAutofit/>
          </a:bodyPr>
          <a:lstStyle/>
          <a:p>
            <a:r>
              <a:rPr lang="en-US" dirty="0"/>
              <a:t>Restaurants committed 96,989 violations in this year, highest of the 4-year span.</a:t>
            </a:r>
          </a:p>
        </p:txBody>
      </p:sp>
      <p:pic>
        <p:nvPicPr>
          <p:cNvPr id="25" name="Picture Placeholder 24" descr="Cloche icon">
            <a:extLst>
              <a:ext uri="{FF2B5EF4-FFF2-40B4-BE49-F238E27FC236}">
                <a16:creationId xmlns:a16="http://schemas.microsoft.com/office/drawing/2014/main" id="{A1652785-1C4D-4FB1-B5F5-620BA44061A7}"/>
              </a:ext>
            </a:extLst>
          </p:cNvPr>
          <p:cNvPicPr>
            <a:picLocks noGrp="1" noChangeAspect="1"/>
          </p:cNvPicPr>
          <p:nvPr>
            <p:ph type="pic" sz="quarter" idx="46"/>
          </p:nvPr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-9608" t="-22708" r="-9608" b="-46945"/>
          <a:stretch/>
        </p:blipFill>
        <p:spPr>
          <a:xfrm>
            <a:off x="6522420" y="2754732"/>
            <a:ext cx="504000" cy="504000"/>
          </a:xfrm>
        </p:spPr>
      </p:pic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6642833-0C4D-49DE-99DB-E59E9EE7BE48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7122858" y="2172432"/>
            <a:ext cx="3775075" cy="764245"/>
          </a:xfrm>
        </p:spPr>
        <p:txBody>
          <a:bodyPr/>
          <a:lstStyle/>
          <a:p>
            <a:r>
              <a:rPr lang="en-US" dirty="0"/>
              <a:t>The smaller you are the harder you fall!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999C6DE-C119-420D-988D-0EA1E658703C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>
            <a:normAutofit/>
          </a:bodyPr>
          <a:lstStyle/>
          <a:p>
            <a:r>
              <a:rPr lang="en-US" dirty="0"/>
              <a:t>Restaurants with smaller seating capacities had higher number of violations.</a:t>
            </a:r>
          </a:p>
        </p:txBody>
      </p:sp>
      <p:pic>
        <p:nvPicPr>
          <p:cNvPr id="23" name="Picture Placeholder 22" descr="Knife and fork icon">
            <a:extLst>
              <a:ext uri="{FF2B5EF4-FFF2-40B4-BE49-F238E27FC236}">
                <a16:creationId xmlns:a16="http://schemas.microsoft.com/office/drawing/2014/main" id="{ED69C2CE-13BC-4657-9342-BFDC8F715C54}"/>
              </a:ext>
            </a:extLst>
          </p:cNvPr>
          <p:cNvPicPr>
            <a:picLocks noGrp="1" noChangeAspect="1"/>
          </p:cNvPicPr>
          <p:nvPr>
            <p:ph type="pic" sz="quarter" idx="45"/>
          </p:nvPr>
        </p:nvPicPr>
        <p:blipFill rotWithShape="1"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 l="-35875" t="-13714" r="-35875" b="-13714"/>
          <a:stretch/>
        </p:blipFill>
        <p:spPr>
          <a:xfrm>
            <a:off x="1009659" y="4259510"/>
            <a:ext cx="504000" cy="504000"/>
          </a:xfr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4C6C93ED-5B50-4336-9413-22836A56194D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1630819" y="4092292"/>
            <a:ext cx="4307917" cy="536502"/>
          </a:xfrm>
        </p:spPr>
        <p:txBody>
          <a:bodyPr/>
          <a:lstStyle/>
          <a:p>
            <a:r>
              <a:rPr lang="en-US" dirty="0"/>
              <a:t>June gloom!</a:t>
            </a:r>
          </a:p>
          <a:p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5E286E8-3B5C-407E-B8B8-7B5B8E300465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1630819" y="4449344"/>
            <a:ext cx="3775075" cy="1017601"/>
          </a:xfrm>
        </p:spPr>
        <p:txBody>
          <a:bodyPr>
            <a:normAutofit/>
          </a:bodyPr>
          <a:lstStyle/>
          <a:p>
            <a:r>
              <a:rPr lang="en-US" dirty="0"/>
              <a:t>On average, more violations were committed in June than any other month.</a:t>
            </a:r>
          </a:p>
        </p:txBody>
      </p:sp>
      <p:pic>
        <p:nvPicPr>
          <p:cNvPr id="27" name="Picture Placeholder 26" descr="Chef hat icon">
            <a:extLst>
              <a:ext uri="{FF2B5EF4-FFF2-40B4-BE49-F238E27FC236}">
                <a16:creationId xmlns:a16="http://schemas.microsoft.com/office/drawing/2014/main" id="{62D1674E-42EF-4E5E-9D93-A14E50217E94}"/>
              </a:ext>
            </a:extLst>
          </p:cNvPr>
          <p:cNvPicPr>
            <a:picLocks noGrp="1" noChangeAspect="1"/>
          </p:cNvPicPr>
          <p:nvPr>
            <p:ph type="pic" sz="quarter" idx="47"/>
          </p:nvPr>
        </p:nvPicPr>
        <p:blipFill rotWithShape="1"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-26034" t="-23413" r="-26034" b="-23413"/>
          <a:stretch/>
        </p:blipFill>
        <p:spPr>
          <a:xfrm>
            <a:off x="6522420" y="4245725"/>
            <a:ext cx="504000" cy="504000"/>
          </a:xfrm>
        </p:spPr>
      </p:pic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B11A4B33-5F58-4E10-89D9-517850C8BD8F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/>
              <a:t>Dodger blues!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AFB2275-61A3-4A9B-B84E-FFDA44EEAA04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>
            <a:normAutofit/>
          </a:bodyPr>
          <a:lstStyle/>
          <a:p>
            <a:r>
              <a:rPr lang="en-US" dirty="0"/>
              <a:t>Dodger stadium had the highest number of violations than any other establishment.</a:t>
            </a: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128D86-6A24-4EED-BF70-9F13E0CE2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0</a:t>
            </a:r>
            <a:fld id="{F470E458-E7C2-4395-B75D-476A174CEE45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19111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8">
      <a:dk1>
        <a:srgbClr val="9D0000"/>
      </a:dk1>
      <a:lt1>
        <a:srgbClr val="FCEDD4"/>
      </a:lt1>
      <a:dk2>
        <a:srgbClr val="8D6347"/>
      </a:dk2>
      <a:lt2>
        <a:srgbClr val="FFF0D7"/>
      </a:lt2>
      <a:accent1>
        <a:srgbClr val="8D6347"/>
      </a:accent1>
      <a:accent2>
        <a:srgbClr val="FF0000"/>
      </a:accent2>
      <a:accent3>
        <a:srgbClr val="00AEEF"/>
      </a:accent3>
      <a:accent4>
        <a:srgbClr val="577423"/>
      </a:accent4>
      <a:accent5>
        <a:srgbClr val="36748D"/>
      </a:accent5>
      <a:accent6>
        <a:srgbClr val="60370F"/>
      </a:accent6>
      <a:hlink>
        <a:srgbClr val="9C0000"/>
      </a:hlink>
      <a:folHlink>
        <a:srgbClr val="9C0000"/>
      </a:folHlink>
    </a:clrScheme>
    <a:fontScheme name="Custom 5">
      <a:majorFont>
        <a:latin typeface="Adobe Garamond Pro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FFF6E7"/>
        </a:solidFill>
        <a:ln>
          <a:solidFill>
            <a:srgbClr val="8D6347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F16411246_Restaurant pitch deck_AAS_v5" id="{8177B436-B2DB-4F15-B992-5A4452FF1273}" vid="{ACBB9CD5-D3C7-4B74-9E01-7D9949625FE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722B8795-896F-4831-ACEF-3917CDD276F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40FF4BD-2C4F-4AE3-AE8E-A711B32C767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0D81ADB-A44A-4FB2-B0CC-58F0879A8535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963</Words>
  <Application>Microsoft Office PowerPoint</Application>
  <PresentationFormat>Widescreen</PresentationFormat>
  <Paragraphs>158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Adobe Garamond Pro</vt:lpstr>
      <vt:lpstr>Arial</vt:lpstr>
      <vt:lpstr>Calibri</vt:lpstr>
      <vt:lpstr>Segoe UI</vt:lpstr>
      <vt:lpstr>Office Theme</vt:lpstr>
      <vt:lpstr>Health Violation Analysis for LA Restaurants</vt:lpstr>
      <vt:lpstr>TEAM 3 MEMBERS</vt:lpstr>
      <vt:lpstr>Original Project Hypothesis:</vt:lpstr>
      <vt:lpstr>It’s all about the data</vt:lpstr>
      <vt:lpstr>Issues with our data</vt:lpstr>
      <vt:lpstr>Yelp API Issues</vt:lpstr>
      <vt:lpstr>Modified Project Hypothesis:</vt:lpstr>
      <vt:lpstr>Let’s get technical!</vt:lpstr>
      <vt:lpstr>The data says!</vt:lpstr>
      <vt:lpstr>2016 was a bad year!</vt:lpstr>
      <vt:lpstr>June gloom!</vt:lpstr>
      <vt:lpstr>The smaller you are the harder you fall!</vt:lpstr>
      <vt:lpstr>Dodger blues!</vt:lpstr>
      <vt:lpstr>A risky proposition!</vt:lpstr>
      <vt:lpstr>Health conscious!</vt:lpstr>
      <vt:lpstr>What did we learn?</vt:lpstr>
      <vt:lpstr>SUMMARY</vt:lpstr>
      <vt:lpstr>THANK YOU!</vt:lpstr>
      <vt:lpstr>Q&amp;A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2019-10-29T03:55:21Z</dcterms:created>
  <dcterms:modified xsi:type="dcterms:W3CDTF">2019-10-31T03:00:44Z</dcterms:modified>
</cp:coreProperties>
</file>